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handoutMasterIdLst>
    <p:handoutMasterId r:id="rId25"/>
  </p:handoutMasterIdLst>
  <p:sldIdLst>
    <p:sldId id="450" r:id="rId2"/>
    <p:sldId id="747" r:id="rId3"/>
    <p:sldId id="727" r:id="rId4"/>
    <p:sldId id="728" r:id="rId5"/>
    <p:sldId id="729" r:id="rId6"/>
    <p:sldId id="730" r:id="rId7"/>
    <p:sldId id="731" r:id="rId8"/>
    <p:sldId id="748" r:id="rId9"/>
    <p:sldId id="749" r:id="rId10"/>
    <p:sldId id="593" r:id="rId11"/>
    <p:sldId id="596" r:id="rId12"/>
    <p:sldId id="594" r:id="rId13"/>
    <p:sldId id="598" r:id="rId14"/>
    <p:sldId id="599" r:id="rId15"/>
    <p:sldId id="600" r:id="rId16"/>
    <p:sldId id="601" r:id="rId17"/>
    <p:sldId id="306" r:id="rId18"/>
    <p:sldId id="307" r:id="rId19"/>
    <p:sldId id="308" r:id="rId20"/>
    <p:sldId id="602" r:id="rId21"/>
    <p:sldId id="750" r:id="rId22"/>
    <p:sldId id="603"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autoAdjust="0"/>
    <p:restoredTop sz="92277" autoAdjust="0"/>
  </p:normalViewPr>
  <p:slideViewPr>
    <p:cSldViewPr snapToGrid="0" snapToObjects="1">
      <p:cViewPr varScale="1">
        <p:scale>
          <a:sx n="203" d="100"/>
          <a:sy n="203" d="100"/>
        </p:scale>
        <p:origin x="1160"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10/4/20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10.png>
</file>

<file path=ppt/media/image2.tiff>
</file>

<file path=ppt/media/image3.png>
</file>

<file path=ppt/media/image4.png>
</file>

<file path=ppt/media/image5.png>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10/4/20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example I am going to talk about is the maximum subarray sum problem. This is also another famous example of divide and conquer. Given a ...</a:t>
            </a:r>
          </a:p>
          <a:p>
            <a:endParaRPr lang="en-US" dirty="0"/>
          </a:p>
          <a:p>
            <a:r>
              <a:rPr lang="en-US" dirty="0"/>
              <a:t>That is, you are given a one dimensional array that may contain both positive and negative integers, find the sum of contiguous subarray of numbers which has the large sum. For example, if the array is -2, -3, ... </a:t>
            </a:r>
            <a:r>
              <a:rPr lang="en-US" dirty="0" err="1"/>
              <a:t>etc</a:t>
            </a:r>
            <a:r>
              <a:rPr lang="en-US" dirty="0"/>
              <a:t>, then the maximum subarray sum is 7.</a:t>
            </a:r>
          </a:p>
          <a:p>
            <a:endParaRPr lang="en-US" dirty="0"/>
          </a:p>
          <a:p>
            <a:r>
              <a:rPr lang="en-US" dirty="0"/>
              <a:t>Why is this problem important?</a:t>
            </a:r>
          </a:p>
        </p:txBody>
      </p:sp>
      <p:sp>
        <p:nvSpPr>
          <p:cNvPr id="4" name="Slide Number Placeholder 3"/>
          <p:cNvSpPr>
            <a:spLocks noGrp="1"/>
          </p:cNvSpPr>
          <p:nvPr>
            <p:ph type="sldNum" sz="quarter" idx="5"/>
          </p:nvPr>
        </p:nvSpPr>
        <p:spPr/>
        <p:txBody>
          <a:bodyPr/>
          <a:lstStyle/>
          <a:p>
            <a:fld id="{AAE100B7-F0F0-BA4B-98D9-DC51A8C921F3}" type="slidenum">
              <a:rPr lang="en-US" smtClean="0"/>
              <a:t>10</a:t>
            </a:fld>
            <a:endParaRPr lang="en-US"/>
          </a:p>
        </p:txBody>
      </p:sp>
    </p:spTree>
    <p:extLst>
      <p:ext uri="{BB962C8B-B14F-4D97-AF65-F5344CB8AC3E}">
        <p14:creationId xmlns:p14="http://schemas.microsoft.com/office/powerpoint/2010/main" val="3360551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this is in fact a question I was asked by a financial company when I took an interview. If you look at stock market, the price over time changes a lot, right. It can go very low today, and become very high </a:t>
            </a:r>
            <a:r>
              <a:rPr lang="en-US" dirty="0" err="1"/>
              <a:t>tomororw</a:t>
            </a:r>
            <a:r>
              <a:rPr lang="en-US" dirty="0"/>
              <a:t> or next week, or even </a:t>
            </a:r>
            <a:r>
              <a:rPr lang="en-US" dirty="0" err="1"/>
              <a:t>wihin</a:t>
            </a:r>
            <a:r>
              <a:rPr lang="en-US" dirty="0"/>
              <a:t> the next couple hours.</a:t>
            </a:r>
          </a:p>
          <a:p>
            <a:endParaRPr lang="en-US" dirty="0"/>
          </a:p>
          <a:p>
            <a:r>
              <a:rPr lang="en-US" dirty="0"/>
              <a:t>If you look at a short-term investment, you always want to find a contiguous range that produces the maximum sum within a time period (of course, it has to be </a:t>
            </a:r>
            <a:r>
              <a:rPr lang="en-US" dirty="0" err="1"/>
              <a:t>contigious</a:t>
            </a:r>
            <a:r>
              <a:rPr lang="en-US" dirty="0"/>
              <a:t> because you buy the stock and then sell it, there is no other options)</a:t>
            </a:r>
          </a:p>
          <a:p>
            <a:endParaRPr lang="en-US" dirty="0"/>
          </a:p>
          <a:p>
            <a:r>
              <a:rPr lang="en-US" dirty="0"/>
              <a:t>So the problem is </a:t>
            </a:r>
            <a:r>
              <a:rPr lang="en-US" dirty="0" err="1"/>
              <a:t>alwasy</a:t>
            </a:r>
            <a:r>
              <a:rPr lang="en-US" dirty="0"/>
              <a:t> modelled as a sequence of numbers, positive and negative, potentially very large, and you want to quickly compute the largest subarray sum. And that gives you the best profit you may get in that certain period.</a:t>
            </a:r>
          </a:p>
        </p:txBody>
      </p:sp>
      <p:sp>
        <p:nvSpPr>
          <p:cNvPr id="4" name="Slide Number Placeholder 3"/>
          <p:cNvSpPr>
            <a:spLocks noGrp="1"/>
          </p:cNvSpPr>
          <p:nvPr>
            <p:ph type="sldNum" sz="quarter" idx="5"/>
          </p:nvPr>
        </p:nvSpPr>
        <p:spPr/>
        <p:txBody>
          <a:bodyPr/>
          <a:lstStyle/>
          <a:p>
            <a:fld id="{AAE100B7-F0F0-BA4B-98D9-DC51A8C921F3}" type="slidenum">
              <a:rPr lang="en-US" smtClean="0"/>
              <a:t>11</a:t>
            </a:fld>
            <a:endParaRPr lang="en-US"/>
          </a:p>
        </p:txBody>
      </p:sp>
    </p:spTree>
    <p:extLst>
      <p:ext uri="{BB962C8B-B14F-4D97-AF65-F5344CB8AC3E}">
        <p14:creationId xmlns:p14="http://schemas.microsoft.com/office/powerpoint/2010/main" val="3883603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go back to the problem itself. </a:t>
            </a:r>
          </a:p>
          <a:p>
            <a:endParaRPr lang="en-US" dirty="0"/>
          </a:p>
          <a:p>
            <a:r>
              <a:rPr lang="en-US" dirty="0"/>
              <a:t>Again, we always start with the simple approach, even though it is slow. At least you need to be able to find the solution first before you can improve it. </a:t>
            </a:r>
          </a:p>
          <a:p>
            <a:endParaRPr lang="en-US" dirty="0"/>
          </a:p>
          <a:p>
            <a:r>
              <a:rPr lang="en-US" dirty="0"/>
              <a:t>Any idea?</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(click) The naive method </a:t>
            </a:r>
            <a:r>
              <a:rPr lang="en-US" sz="1200" b="0" i="0" kern="1200" dirty="0">
                <a:solidFill>
                  <a:schemeClr val="tx1"/>
                </a:solidFill>
                <a:effectLst/>
                <a:latin typeface="+mn-lt"/>
                <a:ea typeface="+mn-ea"/>
                <a:cs typeface="+mn-cs"/>
              </a:rPr>
              <a:t>is to run two loops. The outer loop picks the beginning element, the inner loop finds the maximum possible sum with first element picked by outer loop and compares this maximum with the overall maximum. Finally return the overall maximum. The time complexity of the Naive method is O(n^2).</a:t>
            </a:r>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12</a:t>
            </a:fld>
            <a:endParaRPr lang="en-US"/>
          </a:p>
        </p:txBody>
      </p:sp>
    </p:spTree>
    <p:extLst>
      <p:ext uri="{BB962C8B-B14F-4D97-AF65-F5344CB8AC3E}">
        <p14:creationId xmlns:p14="http://schemas.microsoft.com/office/powerpoint/2010/main" val="76076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next topic we are going to talk about is sorting. As you can imagine, sorting is the most fundamental algorithm in all computer science and computer engineering subjects. The goal is to put elements in a certain order, often increasing order or decreasing order.</a:t>
            </a:r>
          </a:p>
          <a:p>
            <a:endParaRPr lang="en-US" dirty="0"/>
          </a:p>
          <a:p>
            <a:r>
              <a:rPr lang="en-US" dirty="0"/>
              <a:t>(explain)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13</a:t>
            </a:fld>
            <a:endParaRPr lang="en-US"/>
          </a:p>
        </p:txBody>
      </p:sp>
    </p:spTree>
    <p:extLst>
      <p:ext uri="{BB962C8B-B14F-4D97-AF65-F5344CB8AC3E}">
        <p14:creationId xmlns:p14="http://schemas.microsoft.com/office/powerpoint/2010/main" val="2992774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Selection sort is one of the simplest methods in the sorting area. The idea is to iteratively scan the sequence of numbers and pick up the number with the minimum or maximum value. That means you will have two loops. The outer loop repeat n-1 times and the inner loop is to find the minimum element.</a:t>
            </a:r>
          </a:p>
          <a:p>
            <a:endParaRPr lang="en-US" dirty="0"/>
          </a:p>
          <a:p>
            <a:r>
              <a:rPr lang="en-US" dirty="0"/>
              <a:t>Intuition is, you need n steps to find the minimum over a sequence of n numbers, right? And how many times do you need in order to make everything sorted.</a:t>
            </a:r>
          </a:p>
          <a:p>
            <a:endParaRPr lang="en-US" dirty="0"/>
          </a:p>
          <a:p>
            <a:r>
              <a:rPr lang="en-US" dirty="0"/>
              <a:t>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14</a:t>
            </a:fld>
            <a:endParaRPr lang="en-US"/>
          </a:p>
        </p:txBody>
      </p:sp>
    </p:spTree>
    <p:extLst>
      <p:ext uri="{BB962C8B-B14F-4D97-AF65-F5344CB8AC3E}">
        <p14:creationId xmlns:p14="http://schemas.microsoft.com/office/powerpoint/2010/main" val="9281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投影片圖像版面配置區 1">
            <a:extLst>
              <a:ext uri="{FF2B5EF4-FFF2-40B4-BE49-F238E27FC236}">
                <a16:creationId xmlns:a16="http://schemas.microsoft.com/office/drawing/2014/main" id="{E45B1483-5FE5-3544-AD95-38C2C899768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6" name="備忘稿版面配置區 2">
            <a:extLst>
              <a:ext uri="{FF2B5EF4-FFF2-40B4-BE49-F238E27FC236}">
                <a16:creationId xmlns:a16="http://schemas.microsoft.com/office/drawing/2014/main" id="{EC845DFA-814C-2E47-944C-33F6038B2C2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TW" altLang="en-US"/>
          </a:p>
        </p:txBody>
      </p:sp>
      <p:sp>
        <p:nvSpPr>
          <p:cNvPr id="72707" name="投影片編號版面配置區 3">
            <a:extLst>
              <a:ext uri="{FF2B5EF4-FFF2-40B4-BE49-F238E27FC236}">
                <a16:creationId xmlns:a16="http://schemas.microsoft.com/office/drawing/2014/main" id="{BD56327A-1DAF-F640-87BB-641A0431E26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新細明體" panose="02020500000000000000" pitchFamily="18" charset="-120"/>
              </a:defRPr>
            </a:lvl1pPr>
            <a:lvl2pPr marL="742950" indent="-285750">
              <a:spcBef>
                <a:spcPct val="30000"/>
              </a:spcBef>
              <a:defRPr sz="1200">
                <a:solidFill>
                  <a:schemeClr val="tx1"/>
                </a:solidFill>
                <a:latin typeface="Calibri" panose="020F0502020204030204" pitchFamily="34" charset="0"/>
                <a:ea typeface="新細明體" panose="02020500000000000000" pitchFamily="18" charset="-120"/>
              </a:defRPr>
            </a:lvl2pPr>
            <a:lvl3pPr marL="1143000" indent="-228600">
              <a:spcBef>
                <a:spcPct val="30000"/>
              </a:spcBef>
              <a:defRPr sz="1200">
                <a:solidFill>
                  <a:schemeClr val="tx1"/>
                </a:solidFill>
                <a:latin typeface="Calibri" panose="020F0502020204030204" pitchFamily="34" charset="0"/>
                <a:ea typeface="新細明體" panose="02020500000000000000" pitchFamily="18" charset="-120"/>
              </a:defRPr>
            </a:lvl3pPr>
            <a:lvl4pPr marL="1600200" indent="-228600">
              <a:spcBef>
                <a:spcPct val="30000"/>
              </a:spcBef>
              <a:defRPr sz="1200">
                <a:solidFill>
                  <a:schemeClr val="tx1"/>
                </a:solidFill>
                <a:latin typeface="Calibri" panose="020F0502020204030204" pitchFamily="34" charset="0"/>
                <a:ea typeface="新細明體" panose="02020500000000000000" pitchFamily="18" charset="-120"/>
              </a:defRPr>
            </a:lvl4pPr>
            <a:lvl5pPr marL="2057400" indent="-228600">
              <a:spcBef>
                <a:spcPct val="30000"/>
              </a:spcBef>
              <a:defRPr sz="1200">
                <a:solidFill>
                  <a:schemeClr val="tx1"/>
                </a:solidFill>
                <a:latin typeface="Calibri" panose="020F0502020204030204" pitchFamily="34" charset="0"/>
                <a:ea typeface="新細明體" panose="02020500000000000000" pitchFamily="18" charset="-12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9pPr>
          </a:lstStyle>
          <a:p>
            <a:pPr>
              <a:spcBef>
                <a:spcPct val="0"/>
              </a:spcBef>
            </a:pPr>
            <a:fld id="{C0ACED58-10CB-344E-BF6B-E5FDB713045E}" type="slidenum">
              <a:rPr lang="zh-TW" altLang="en-US"/>
              <a:pPr>
                <a:spcBef>
                  <a:spcPct val="0"/>
                </a:spcBef>
              </a:pPr>
              <a:t>17</a:t>
            </a:fld>
            <a:endParaRPr lang="zh-TW" altLang="en-US"/>
          </a:p>
        </p:txBody>
      </p:sp>
    </p:spTree>
    <p:extLst>
      <p:ext uri="{BB962C8B-B14F-4D97-AF65-F5344CB8AC3E}">
        <p14:creationId xmlns:p14="http://schemas.microsoft.com/office/powerpoint/2010/main" val="1312044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投影片圖像版面配置區 1">
            <a:extLst>
              <a:ext uri="{FF2B5EF4-FFF2-40B4-BE49-F238E27FC236}">
                <a16:creationId xmlns:a16="http://schemas.microsoft.com/office/drawing/2014/main" id="{BDBDF70C-C67E-0A41-889E-8CDCD489EB2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4" name="備忘稿版面配置區 2">
            <a:extLst>
              <a:ext uri="{FF2B5EF4-FFF2-40B4-BE49-F238E27FC236}">
                <a16:creationId xmlns:a16="http://schemas.microsoft.com/office/drawing/2014/main" id="{922D2918-C435-5742-91EA-016BD6FC118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TW" altLang="en-US"/>
          </a:p>
        </p:txBody>
      </p:sp>
      <p:sp>
        <p:nvSpPr>
          <p:cNvPr id="74755" name="投影片編號版面配置區 3">
            <a:extLst>
              <a:ext uri="{FF2B5EF4-FFF2-40B4-BE49-F238E27FC236}">
                <a16:creationId xmlns:a16="http://schemas.microsoft.com/office/drawing/2014/main" id="{F867BA07-61D1-C348-A7FD-B204E336227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新細明體" panose="02020500000000000000" pitchFamily="18" charset="-120"/>
              </a:defRPr>
            </a:lvl1pPr>
            <a:lvl2pPr marL="742950" indent="-285750">
              <a:spcBef>
                <a:spcPct val="30000"/>
              </a:spcBef>
              <a:defRPr sz="1200">
                <a:solidFill>
                  <a:schemeClr val="tx1"/>
                </a:solidFill>
                <a:latin typeface="Calibri" panose="020F0502020204030204" pitchFamily="34" charset="0"/>
                <a:ea typeface="新細明體" panose="02020500000000000000" pitchFamily="18" charset="-120"/>
              </a:defRPr>
            </a:lvl2pPr>
            <a:lvl3pPr marL="1143000" indent="-228600">
              <a:spcBef>
                <a:spcPct val="30000"/>
              </a:spcBef>
              <a:defRPr sz="1200">
                <a:solidFill>
                  <a:schemeClr val="tx1"/>
                </a:solidFill>
                <a:latin typeface="Calibri" panose="020F0502020204030204" pitchFamily="34" charset="0"/>
                <a:ea typeface="新細明體" panose="02020500000000000000" pitchFamily="18" charset="-120"/>
              </a:defRPr>
            </a:lvl3pPr>
            <a:lvl4pPr marL="1600200" indent="-228600">
              <a:spcBef>
                <a:spcPct val="30000"/>
              </a:spcBef>
              <a:defRPr sz="1200">
                <a:solidFill>
                  <a:schemeClr val="tx1"/>
                </a:solidFill>
                <a:latin typeface="Calibri" panose="020F0502020204030204" pitchFamily="34" charset="0"/>
                <a:ea typeface="新細明體" panose="02020500000000000000" pitchFamily="18" charset="-120"/>
              </a:defRPr>
            </a:lvl4pPr>
            <a:lvl5pPr marL="2057400" indent="-228600">
              <a:spcBef>
                <a:spcPct val="30000"/>
              </a:spcBef>
              <a:defRPr sz="1200">
                <a:solidFill>
                  <a:schemeClr val="tx1"/>
                </a:solidFill>
                <a:latin typeface="Calibri" panose="020F0502020204030204" pitchFamily="34" charset="0"/>
                <a:ea typeface="新細明體" panose="02020500000000000000" pitchFamily="18" charset="-12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9pPr>
          </a:lstStyle>
          <a:p>
            <a:pPr>
              <a:spcBef>
                <a:spcPct val="0"/>
              </a:spcBef>
            </a:pPr>
            <a:fld id="{89477FD1-DA85-3B4D-9E6A-06B840C84551}" type="slidenum">
              <a:rPr lang="zh-TW" altLang="en-US"/>
              <a:pPr>
                <a:spcBef>
                  <a:spcPct val="0"/>
                </a:spcBef>
              </a:pPr>
              <a:t>18</a:t>
            </a:fld>
            <a:endParaRPr lang="zh-TW" altLang="en-US"/>
          </a:p>
        </p:txBody>
      </p:sp>
    </p:spTree>
    <p:extLst>
      <p:ext uri="{BB962C8B-B14F-4D97-AF65-F5344CB8AC3E}">
        <p14:creationId xmlns:p14="http://schemas.microsoft.com/office/powerpoint/2010/main" val="22091579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投影片圖像版面配置區 1">
            <a:extLst>
              <a:ext uri="{FF2B5EF4-FFF2-40B4-BE49-F238E27FC236}">
                <a16:creationId xmlns:a16="http://schemas.microsoft.com/office/drawing/2014/main" id="{F8F29D1D-5EBA-984D-8E22-CD3E835AEF3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備忘稿版面配置區 2">
            <a:extLst>
              <a:ext uri="{FF2B5EF4-FFF2-40B4-BE49-F238E27FC236}">
                <a16:creationId xmlns:a16="http://schemas.microsoft.com/office/drawing/2014/main" id="{C06CE357-70F5-2845-9CED-C43F9E734B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TW" altLang="en-US"/>
          </a:p>
        </p:txBody>
      </p:sp>
      <p:sp>
        <p:nvSpPr>
          <p:cNvPr id="76803" name="投影片編號版面配置區 3">
            <a:extLst>
              <a:ext uri="{FF2B5EF4-FFF2-40B4-BE49-F238E27FC236}">
                <a16:creationId xmlns:a16="http://schemas.microsoft.com/office/drawing/2014/main" id="{8BE10AD4-EDB7-8045-9C03-25567A04C0B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新細明體" panose="02020500000000000000" pitchFamily="18" charset="-120"/>
              </a:defRPr>
            </a:lvl1pPr>
            <a:lvl2pPr marL="742950" indent="-285750">
              <a:spcBef>
                <a:spcPct val="30000"/>
              </a:spcBef>
              <a:defRPr sz="1200">
                <a:solidFill>
                  <a:schemeClr val="tx1"/>
                </a:solidFill>
                <a:latin typeface="Calibri" panose="020F0502020204030204" pitchFamily="34" charset="0"/>
                <a:ea typeface="新細明體" panose="02020500000000000000" pitchFamily="18" charset="-120"/>
              </a:defRPr>
            </a:lvl2pPr>
            <a:lvl3pPr marL="1143000" indent="-228600">
              <a:spcBef>
                <a:spcPct val="30000"/>
              </a:spcBef>
              <a:defRPr sz="1200">
                <a:solidFill>
                  <a:schemeClr val="tx1"/>
                </a:solidFill>
                <a:latin typeface="Calibri" panose="020F0502020204030204" pitchFamily="34" charset="0"/>
                <a:ea typeface="新細明體" panose="02020500000000000000" pitchFamily="18" charset="-120"/>
              </a:defRPr>
            </a:lvl3pPr>
            <a:lvl4pPr marL="1600200" indent="-228600">
              <a:spcBef>
                <a:spcPct val="30000"/>
              </a:spcBef>
              <a:defRPr sz="1200">
                <a:solidFill>
                  <a:schemeClr val="tx1"/>
                </a:solidFill>
                <a:latin typeface="Calibri" panose="020F0502020204030204" pitchFamily="34" charset="0"/>
                <a:ea typeface="新細明體" panose="02020500000000000000" pitchFamily="18" charset="-120"/>
              </a:defRPr>
            </a:lvl4pPr>
            <a:lvl5pPr marL="2057400" indent="-228600">
              <a:spcBef>
                <a:spcPct val="30000"/>
              </a:spcBef>
              <a:defRPr sz="1200">
                <a:solidFill>
                  <a:schemeClr val="tx1"/>
                </a:solidFill>
                <a:latin typeface="Calibri" panose="020F0502020204030204" pitchFamily="34" charset="0"/>
                <a:ea typeface="新細明體" panose="02020500000000000000" pitchFamily="18" charset="-12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新細明體" panose="02020500000000000000" pitchFamily="18" charset="-120"/>
              </a:defRPr>
            </a:lvl9pPr>
          </a:lstStyle>
          <a:p>
            <a:pPr>
              <a:spcBef>
                <a:spcPct val="0"/>
              </a:spcBef>
            </a:pPr>
            <a:fld id="{8C3AFD09-74F9-DE4B-A5EC-608B1331CA1F}" type="slidenum">
              <a:rPr lang="zh-TW" altLang="en-US"/>
              <a:pPr>
                <a:spcBef>
                  <a:spcPct val="0"/>
                </a:spcBef>
              </a:pPr>
              <a:t>19</a:t>
            </a:fld>
            <a:endParaRPr lang="zh-TW" altLang="en-US"/>
          </a:p>
        </p:txBody>
      </p:sp>
    </p:spTree>
    <p:extLst>
      <p:ext uri="{BB962C8B-B14F-4D97-AF65-F5344CB8AC3E}">
        <p14:creationId xmlns:p14="http://schemas.microsoft.com/office/powerpoint/2010/main" val="2833064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10/4/20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Rectangle 5"/>
          <p:cNvSpPr>
            <a:spLocks noGrp="1" noChangeArrowheads="1"/>
          </p:cNvSpPr>
          <p:nvPr>
            <p:ph type="dt" sz="half" idx="10"/>
          </p:nvPr>
        </p:nvSpPr>
        <p:spPr>
          <a:ln/>
        </p:spPr>
        <p:txBody>
          <a:bodyPr/>
          <a:lstStyle>
            <a:lvl1pPr>
              <a:defRPr/>
            </a:lvl1pPr>
          </a:lstStyle>
          <a:p>
            <a:pPr>
              <a:defRPr/>
            </a:pPr>
            <a:endParaRPr lang="en-US" altLang="zh-TW"/>
          </a:p>
        </p:txBody>
      </p:sp>
      <p:sp>
        <p:nvSpPr>
          <p:cNvPr id="5" name="Rectangle 6"/>
          <p:cNvSpPr>
            <a:spLocks noGrp="1" noChangeArrowheads="1"/>
          </p:cNvSpPr>
          <p:nvPr>
            <p:ph type="ftr" sz="quarter" idx="11"/>
          </p:nvPr>
        </p:nvSpPr>
        <p:spPr>
          <a:ln/>
        </p:spPr>
        <p:txBody>
          <a:bodyPr/>
          <a:lstStyle>
            <a:lvl1pPr>
              <a:defRPr/>
            </a:lvl1pPr>
          </a:lstStyle>
          <a:p>
            <a:pPr>
              <a:defRPr/>
            </a:pPr>
            <a:endParaRPr lang="en-US" altLang="zh-TW"/>
          </a:p>
        </p:txBody>
      </p:sp>
      <p:sp>
        <p:nvSpPr>
          <p:cNvPr id="6" name="Rectangle 9"/>
          <p:cNvSpPr>
            <a:spLocks noGrp="1" noChangeArrowheads="1"/>
          </p:cNvSpPr>
          <p:nvPr>
            <p:ph type="sldNum" sz="quarter" idx="12"/>
          </p:nvPr>
        </p:nvSpPr>
        <p:spPr>
          <a:ln/>
        </p:spPr>
        <p:txBody>
          <a:bodyPr/>
          <a:lstStyle>
            <a:lvl1pPr>
              <a:defRPr/>
            </a:lvl1pPr>
          </a:lstStyle>
          <a:p>
            <a:pPr>
              <a:defRPr/>
            </a:pPr>
            <a:fld id="{F1960077-8DEA-41E1-88D1-BFE7E9CCAEDB}" type="slidenum">
              <a:rPr lang="en-US" altLang="zh-TW"/>
              <a:pPr>
                <a:defRPr/>
              </a:pPr>
              <a:t>‹#›</a:t>
            </a:fld>
            <a:endParaRPr lang="en-US" altLang="zh-TW"/>
          </a:p>
        </p:txBody>
      </p:sp>
    </p:spTree>
    <p:extLst>
      <p:ext uri="{BB962C8B-B14F-4D97-AF65-F5344CB8AC3E}">
        <p14:creationId xmlns:p14="http://schemas.microsoft.com/office/powerpoint/2010/main" val="2206747953"/>
      </p:ext>
    </p:extLst>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10/4/20</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10/4/20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10/4/20</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10/4/20</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10/4/20</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10/4/20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10/4/20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10/4/20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github.com/tsung-wei-huang/cs1410-40"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569799"/>
            <a:ext cx="7980533" cy="2221397"/>
          </a:xfrm>
        </p:spPr>
        <p:txBody>
          <a:bodyPr/>
          <a:lstStyle/>
          <a:p>
            <a:r>
              <a:rPr lang="en-US" sz="4800" dirty="0"/>
              <a:t>Lecture 12: Array and Vector – Part II</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
        <p:nvSpPr>
          <p:cNvPr id="3" name="TextBox 2">
            <a:extLst>
              <a:ext uri="{FF2B5EF4-FFF2-40B4-BE49-F238E27FC236}">
                <a16:creationId xmlns:a16="http://schemas.microsoft.com/office/drawing/2014/main" id="{91F20315-DE39-3449-AB66-64DCADCD28A4}"/>
              </a:ext>
            </a:extLst>
          </p:cNvPr>
          <p:cNvSpPr txBox="1"/>
          <p:nvPr/>
        </p:nvSpPr>
        <p:spPr>
          <a:xfrm>
            <a:off x="581732" y="2209701"/>
            <a:ext cx="7833220" cy="461665"/>
          </a:xfrm>
          <a:prstGeom prst="rect">
            <a:avLst/>
          </a:prstGeom>
          <a:noFill/>
        </p:spPr>
        <p:txBody>
          <a:bodyPr wrap="square" rtlCol="0">
            <a:spAutoFit/>
          </a:bodyPr>
          <a:lstStyle/>
          <a:p>
            <a:r>
              <a:rPr lang="en-US" sz="2400" dirty="0"/>
              <a:t>Class page: </a:t>
            </a:r>
            <a:r>
              <a:rPr lang="en-US" sz="2400" dirty="0">
                <a:hlinkClick r:id="rId4"/>
              </a:rPr>
              <a:t>https://github.com/tsung-wei-huang/cs1410-40</a:t>
            </a:r>
            <a:endParaRPr lang="en-US" sz="2400" dirty="0"/>
          </a:p>
        </p:txBody>
      </p:sp>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sz="3200" dirty="0"/>
              <a:t>Example 2: Maximum Subarray Sum Problem</a:t>
            </a:r>
          </a:p>
        </p:txBody>
      </p:sp>
      <p:sp>
        <p:nvSpPr>
          <p:cNvPr id="4" name="Content Placeholder 3">
            <a:extLst>
              <a:ext uri="{FF2B5EF4-FFF2-40B4-BE49-F238E27FC236}">
                <a16:creationId xmlns:a16="http://schemas.microsoft.com/office/drawing/2014/main" id="{FD59BC10-4403-2D4E-845D-A0CC3ADEE664}"/>
              </a:ext>
            </a:extLst>
          </p:cNvPr>
          <p:cNvSpPr>
            <a:spLocks noGrp="1"/>
          </p:cNvSpPr>
          <p:nvPr>
            <p:ph idx="1"/>
          </p:nvPr>
        </p:nvSpPr>
        <p:spPr/>
        <p:txBody>
          <a:bodyPr>
            <a:normAutofit/>
          </a:bodyPr>
          <a:lstStyle/>
          <a:p>
            <a:pPr algn="just"/>
            <a:r>
              <a:rPr lang="en-US" altLang="zh-TW" dirty="0"/>
              <a:t>Given a sequence of integer number, find the largest sum of contiguous array numbers </a:t>
            </a:r>
            <a:endParaRPr lang="en-US" altLang="zh-TW" sz="2400" dirty="0"/>
          </a:p>
        </p:txBody>
      </p:sp>
      <p:pic>
        <p:nvPicPr>
          <p:cNvPr id="5" name="Picture 4">
            <a:extLst>
              <a:ext uri="{FF2B5EF4-FFF2-40B4-BE49-F238E27FC236}">
                <a16:creationId xmlns:a16="http://schemas.microsoft.com/office/drawing/2014/main" id="{7176646C-87F3-E942-AF6D-F82CAF54715D}"/>
              </a:ext>
            </a:extLst>
          </p:cNvPr>
          <p:cNvPicPr>
            <a:picLocks noChangeAspect="1"/>
          </p:cNvPicPr>
          <p:nvPr/>
        </p:nvPicPr>
        <p:blipFill rotWithShape="1">
          <a:blip r:embed="rId3"/>
          <a:srcRect t="17499"/>
          <a:stretch/>
        </p:blipFill>
        <p:spPr>
          <a:xfrm>
            <a:off x="1674891" y="2675996"/>
            <a:ext cx="5980568" cy="3018173"/>
          </a:xfrm>
          <a:prstGeom prst="rect">
            <a:avLst/>
          </a:prstGeom>
        </p:spPr>
      </p:pic>
    </p:spTree>
    <p:extLst>
      <p:ext uri="{BB962C8B-B14F-4D97-AF65-F5344CB8AC3E}">
        <p14:creationId xmlns:p14="http://schemas.microsoft.com/office/powerpoint/2010/main" val="23977317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01D419E-7AF7-CB40-895D-2063196B4326}"/>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498B1AE4-C2F1-0640-AE19-D69446C19A8B}"/>
              </a:ext>
            </a:extLst>
          </p:cNvPr>
          <p:cNvSpPr>
            <a:spLocks noGrp="1"/>
          </p:cNvSpPr>
          <p:nvPr>
            <p:ph type="title"/>
          </p:nvPr>
        </p:nvSpPr>
        <p:spPr/>
        <p:txBody>
          <a:bodyPr/>
          <a:lstStyle/>
          <a:p>
            <a:r>
              <a:rPr lang="en-US" dirty="0"/>
              <a:t>Practical Application</a:t>
            </a:r>
          </a:p>
        </p:txBody>
      </p:sp>
      <p:sp>
        <p:nvSpPr>
          <p:cNvPr id="4" name="Content Placeholder 3">
            <a:extLst>
              <a:ext uri="{FF2B5EF4-FFF2-40B4-BE49-F238E27FC236}">
                <a16:creationId xmlns:a16="http://schemas.microsoft.com/office/drawing/2014/main" id="{F7425D28-2EE7-3E47-99FE-01028B129643}"/>
              </a:ext>
            </a:extLst>
          </p:cNvPr>
          <p:cNvSpPr>
            <a:spLocks noGrp="1"/>
          </p:cNvSpPr>
          <p:nvPr>
            <p:ph idx="1"/>
          </p:nvPr>
        </p:nvSpPr>
        <p:spPr/>
        <p:txBody>
          <a:bodyPr/>
          <a:lstStyle/>
          <a:p>
            <a:r>
              <a:rPr lang="en-US" dirty="0"/>
              <a:t>A basic routine of financial computing</a:t>
            </a:r>
          </a:p>
        </p:txBody>
      </p:sp>
      <p:pic>
        <p:nvPicPr>
          <p:cNvPr id="5" name="Picture 4">
            <a:extLst>
              <a:ext uri="{FF2B5EF4-FFF2-40B4-BE49-F238E27FC236}">
                <a16:creationId xmlns:a16="http://schemas.microsoft.com/office/drawing/2014/main" id="{57B6E392-81A8-1F4C-B756-F77DA28B9A21}"/>
              </a:ext>
            </a:extLst>
          </p:cNvPr>
          <p:cNvPicPr>
            <a:picLocks noChangeAspect="1"/>
          </p:cNvPicPr>
          <p:nvPr/>
        </p:nvPicPr>
        <p:blipFill>
          <a:blip r:embed="rId3"/>
          <a:stretch>
            <a:fillRect/>
          </a:stretch>
        </p:blipFill>
        <p:spPr>
          <a:xfrm>
            <a:off x="1566249" y="1911699"/>
            <a:ext cx="5721790" cy="3650357"/>
          </a:xfrm>
          <a:prstGeom prst="rect">
            <a:avLst/>
          </a:prstGeom>
        </p:spPr>
      </p:pic>
      <p:sp>
        <p:nvSpPr>
          <p:cNvPr id="6" name="TextBox 5">
            <a:extLst>
              <a:ext uri="{FF2B5EF4-FFF2-40B4-BE49-F238E27FC236}">
                <a16:creationId xmlns:a16="http://schemas.microsoft.com/office/drawing/2014/main" id="{C34C7ABA-6AD6-324D-AF7A-158D078EB809}"/>
              </a:ext>
            </a:extLst>
          </p:cNvPr>
          <p:cNvSpPr txBox="1"/>
          <p:nvPr/>
        </p:nvSpPr>
        <p:spPr>
          <a:xfrm>
            <a:off x="724277" y="5813823"/>
            <a:ext cx="7704499" cy="369332"/>
          </a:xfrm>
          <a:prstGeom prst="rect">
            <a:avLst/>
          </a:prstGeom>
          <a:noFill/>
        </p:spPr>
        <p:txBody>
          <a:bodyPr wrap="square" rtlCol="0">
            <a:spAutoFit/>
          </a:bodyPr>
          <a:lstStyle/>
          <a:p>
            <a:pPr algn="ctr"/>
            <a:r>
              <a:rPr lang="en-US" dirty="0"/>
              <a:t>Maximum subarray sum to find the optimal long-term investment </a:t>
            </a:r>
          </a:p>
        </p:txBody>
      </p:sp>
    </p:spTree>
    <p:extLst>
      <p:ext uri="{BB962C8B-B14F-4D97-AF65-F5344CB8AC3E}">
        <p14:creationId xmlns:p14="http://schemas.microsoft.com/office/powerpoint/2010/main" val="472862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dirty="0"/>
              <a:t>Debrief</a:t>
            </a:r>
          </a:p>
        </p:txBody>
      </p:sp>
      <p:sp>
        <p:nvSpPr>
          <p:cNvPr id="4" name="Content Placeholder 3">
            <a:extLst>
              <a:ext uri="{FF2B5EF4-FFF2-40B4-BE49-F238E27FC236}">
                <a16:creationId xmlns:a16="http://schemas.microsoft.com/office/drawing/2014/main" id="{FD59BC10-4403-2D4E-845D-A0CC3ADEE664}"/>
              </a:ext>
            </a:extLst>
          </p:cNvPr>
          <p:cNvSpPr>
            <a:spLocks noGrp="1"/>
          </p:cNvSpPr>
          <p:nvPr>
            <p:ph idx="1"/>
          </p:nvPr>
        </p:nvSpPr>
        <p:spPr>
          <a:xfrm>
            <a:off x="628650" y="1295944"/>
            <a:ext cx="7886700" cy="5355377"/>
          </a:xfrm>
        </p:spPr>
        <p:txBody>
          <a:bodyPr>
            <a:normAutofit lnSpcReduction="10000"/>
          </a:bodyPr>
          <a:lstStyle/>
          <a:p>
            <a:pPr algn="just"/>
            <a:r>
              <a:rPr lang="en-US" b="0" dirty="0">
                <a:latin typeface="Roboto"/>
              </a:rPr>
              <a:t>The solution we presented has two-level loops</a:t>
            </a:r>
          </a:p>
          <a:p>
            <a:pPr lvl="1" algn="just"/>
            <a:r>
              <a:rPr lang="en-US" altLang="zh-TW" sz="2200" dirty="0">
                <a:latin typeface="Roboto"/>
              </a:rPr>
              <a:t>At worst, you need </a:t>
            </a:r>
            <a:r>
              <a:rPr lang="en-US" altLang="zh-TW" sz="2200" i="1" dirty="0">
                <a:latin typeface="Roboto"/>
              </a:rPr>
              <a:t>N</a:t>
            </a:r>
            <a:r>
              <a:rPr lang="en-US" altLang="zh-TW" sz="2200" i="1" baseline="30000" dirty="0">
                <a:latin typeface="Roboto"/>
              </a:rPr>
              <a:t>2</a:t>
            </a:r>
            <a:r>
              <a:rPr lang="en-US" altLang="zh-TW" sz="2200" dirty="0">
                <a:latin typeface="Roboto"/>
              </a:rPr>
              <a:t> iterations, where N is the size of the input array</a:t>
            </a:r>
            <a:endParaRPr lang="en-US" altLang="zh-TW" sz="2400" dirty="0">
              <a:latin typeface="Roboto"/>
            </a:endParaRPr>
          </a:p>
          <a:p>
            <a:pPr algn="just"/>
            <a:endParaRPr lang="en-US" sz="2400" b="0" dirty="0">
              <a:latin typeface="Roboto"/>
            </a:endParaRPr>
          </a:p>
          <a:p>
            <a:pPr algn="just"/>
            <a:endParaRPr lang="en-US" sz="2400" b="0" dirty="0">
              <a:latin typeface="Roboto"/>
            </a:endParaRPr>
          </a:p>
          <a:p>
            <a:pPr algn="just"/>
            <a:endParaRPr lang="en-US" sz="2400" b="0" dirty="0">
              <a:latin typeface="Roboto"/>
            </a:endParaRPr>
          </a:p>
          <a:p>
            <a:pPr algn="just"/>
            <a:endParaRPr lang="en-US" sz="2400" b="0" dirty="0">
              <a:latin typeface="Roboto"/>
            </a:endParaRPr>
          </a:p>
          <a:p>
            <a:pPr algn="just"/>
            <a:endParaRPr lang="en-US" sz="2400" b="0" dirty="0">
              <a:latin typeface="Roboto"/>
            </a:endParaRPr>
          </a:p>
          <a:p>
            <a:pPr algn="just"/>
            <a:endParaRPr lang="en-US" sz="2400" b="0" dirty="0">
              <a:latin typeface="Roboto"/>
            </a:endParaRPr>
          </a:p>
          <a:p>
            <a:pPr algn="just"/>
            <a:endParaRPr lang="en-US" sz="2400" b="0" dirty="0">
              <a:latin typeface="Roboto"/>
            </a:endParaRPr>
          </a:p>
          <a:p>
            <a:pPr algn="just"/>
            <a:endParaRPr lang="en-US" sz="2400" b="0" dirty="0">
              <a:latin typeface="Roboto"/>
            </a:endParaRPr>
          </a:p>
          <a:p>
            <a:pPr algn="just"/>
            <a:endParaRPr lang="en-US" sz="2400" b="0" dirty="0">
              <a:latin typeface="Roboto"/>
            </a:endParaRPr>
          </a:p>
          <a:p>
            <a:pPr algn="just"/>
            <a:r>
              <a:rPr lang="en-US" sz="2400" b="0" dirty="0">
                <a:latin typeface="Roboto"/>
              </a:rPr>
              <a:t>Can we do better?</a:t>
            </a:r>
            <a:endParaRPr lang="en-US" altLang="zh-TW" sz="2400" dirty="0"/>
          </a:p>
        </p:txBody>
      </p:sp>
      <p:pic>
        <p:nvPicPr>
          <p:cNvPr id="7" name="Picture 6" descr="A close up of a screen&#10;&#10;Description automatically generated">
            <a:extLst>
              <a:ext uri="{FF2B5EF4-FFF2-40B4-BE49-F238E27FC236}">
                <a16:creationId xmlns:a16="http://schemas.microsoft.com/office/drawing/2014/main" id="{DE4E4896-1D40-C94C-BFAC-4A4B75F65103}"/>
              </a:ext>
            </a:extLst>
          </p:cNvPr>
          <p:cNvPicPr>
            <a:picLocks noChangeAspect="1"/>
          </p:cNvPicPr>
          <p:nvPr/>
        </p:nvPicPr>
        <p:blipFill>
          <a:blip r:embed="rId3"/>
          <a:stretch>
            <a:fillRect/>
          </a:stretch>
        </p:blipFill>
        <p:spPr>
          <a:xfrm>
            <a:off x="0" y="2542774"/>
            <a:ext cx="9144000" cy="3275577"/>
          </a:xfrm>
          <a:prstGeom prst="rect">
            <a:avLst/>
          </a:prstGeom>
        </p:spPr>
      </p:pic>
    </p:spTree>
    <p:extLst>
      <p:ext uri="{BB962C8B-B14F-4D97-AF65-F5344CB8AC3E}">
        <p14:creationId xmlns:p14="http://schemas.microsoft.com/office/powerpoint/2010/main" val="3282547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3EF595-88F9-3641-9AF8-E30C839A0B15}"/>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E43FA150-E104-A845-A640-5ADC85B07391}"/>
              </a:ext>
            </a:extLst>
          </p:cNvPr>
          <p:cNvSpPr>
            <a:spLocks noGrp="1"/>
          </p:cNvSpPr>
          <p:nvPr>
            <p:ph type="title"/>
          </p:nvPr>
        </p:nvSpPr>
        <p:spPr/>
        <p:txBody>
          <a:bodyPr/>
          <a:lstStyle/>
          <a:p>
            <a:r>
              <a:rPr lang="en-US" dirty="0"/>
              <a:t>Sorting</a:t>
            </a:r>
          </a:p>
        </p:txBody>
      </p:sp>
      <p:sp>
        <p:nvSpPr>
          <p:cNvPr id="4" name="Content Placeholder 3">
            <a:extLst>
              <a:ext uri="{FF2B5EF4-FFF2-40B4-BE49-F238E27FC236}">
                <a16:creationId xmlns:a16="http://schemas.microsoft.com/office/drawing/2014/main" id="{04495404-0276-AB4C-92B9-B8D13B6E55A0}"/>
              </a:ext>
            </a:extLst>
          </p:cNvPr>
          <p:cNvSpPr>
            <a:spLocks noGrp="1"/>
          </p:cNvSpPr>
          <p:nvPr>
            <p:ph idx="1"/>
          </p:nvPr>
        </p:nvSpPr>
        <p:spPr>
          <a:xfrm>
            <a:off x="628650" y="1295944"/>
            <a:ext cx="7886700" cy="5404754"/>
          </a:xfrm>
        </p:spPr>
        <p:txBody>
          <a:bodyPr/>
          <a:lstStyle/>
          <a:p>
            <a:r>
              <a:rPr lang="en-US" dirty="0"/>
              <a:t>The most fundamental algorithm in all subjects …</a:t>
            </a:r>
          </a:p>
          <a:p>
            <a:r>
              <a:rPr lang="en-US" dirty="0"/>
              <a:t>Goal: puts elements in a certain order</a:t>
            </a:r>
          </a:p>
          <a:p>
            <a:pPr lvl="1"/>
            <a:r>
              <a:rPr lang="en-US" dirty="0"/>
              <a:t>Increasing order: 1, 2, 5, 6, 8, 90, 123</a:t>
            </a:r>
          </a:p>
          <a:p>
            <a:pPr lvl="1"/>
            <a:r>
              <a:rPr lang="en-US" dirty="0"/>
              <a:t>Decreasing order: 123, 90, 8, 6, 5, 2, 1</a:t>
            </a:r>
          </a:p>
          <a:p>
            <a:r>
              <a:rPr lang="en-US" dirty="0"/>
              <a:t>Many algorithm paradigms</a:t>
            </a:r>
          </a:p>
          <a:p>
            <a:pPr lvl="1"/>
            <a:r>
              <a:rPr lang="en-US" dirty="0"/>
              <a:t>Bubble sort</a:t>
            </a:r>
          </a:p>
          <a:p>
            <a:pPr lvl="1"/>
            <a:r>
              <a:rPr lang="en-US" dirty="0"/>
              <a:t>Selection sort</a:t>
            </a:r>
          </a:p>
          <a:p>
            <a:pPr lvl="1"/>
            <a:r>
              <a:rPr lang="en-US" dirty="0"/>
              <a:t>Merge sort</a:t>
            </a:r>
          </a:p>
          <a:p>
            <a:pPr lvl="1"/>
            <a:r>
              <a:rPr lang="en-US" dirty="0" err="1"/>
              <a:t>Qsort</a:t>
            </a:r>
            <a:endParaRPr lang="en-US" dirty="0"/>
          </a:p>
          <a:p>
            <a:pPr lvl="1"/>
            <a:r>
              <a:rPr lang="en-US" dirty="0"/>
              <a:t>…</a:t>
            </a:r>
          </a:p>
          <a:p>
            <a:r>
              <a:rPr lang="en-US" dirty="0"/>
              <a:t>Today, new sorting algorithms are being invented</a:t>
            </a:r>
          </a:p>
        </p:txBody>
      </p:sp>
    </p:spTree>
    <p:extLst>
      <p:ext uri="{BB962C8B-B14F-4D97-AF65-F5344CB8AC3E}">
        <p14:creationId xmlns:p14="http://schemas.microsoft.com/office/powerpoint/2010/main" val="23198736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C00F2B1-1691-D447-A59E-D1109045C974}"/>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4C5014E6-B614-9E43-91DA-AE3DC0DB29AD}"/>
              </a:ext>
            </a:extLst>
          </p:cNvPr>
          <p:cNvSpPr>
            <a:spLocks noGrp="1"/>
          </p:cNvSpPr>
          <p:nvPr>
            <p:ph type="title"/>
          </p:nvPr>
        </p:nvSpPr>
        <p:spPr/>
        <p:txBody>
          <a:bodyPr/>
          <a:lstStyle/>
          <a:p>
            <a:r>
              <a:rPr lang="en-US" dirty="0"/>
              <a:t>Selection Sort </a:t>
            </a:r>
          </a:p>
        </p:txBody>
      </p:sp>
      <p:sp>
        <p:nvSpPr>
          <p:cNvPr id="4" name="Content Placeholder 3">
            <a:extLst>
              <a:ext uri="{FF2B5EF4-FFF2-40B4-BE49-F238E27FC236}">
                <a16:creationId xmlns:a16="http://schemas.microsoft.com/office/drawing/2014/main" id="{DFFC91C7-796C-6141-9670-61C6814551CB}"/>
              </a:ext>
            </a:extLst>
          </p:cNvPr>
          <p:cNvSpPr>
            <a:spLocks noGrp="1"/>
          </p:cNvSpPr>
          <p:nvPr>
            <p:ph idx="1"/>
          </p:nvPr>
        </p:nvSpPr>
        <p:spPr/>
        <p:txBody>
          <a:bodyPr/>
          <a:lstStyle/>
          <a:p>
            <a:r>
              <a:rPr lang="en-US" dirty="0"/>
              <a:t>Two loops</a:t>
            </a:r>
          </a:p>
          <a:p>
            <a:pPr lvl="1"/>
            <a:r>
              <a:rPr lang="en-US" dirty="0"/>
              <a:t>Outer loop to repeat n-1 times</a:t>
            </a:r>
          </a:p>
          <a:p>
            <a:pPr lvl="1"/>
            <a:r>
              <a:rPr lang="en-US" dirty="0"/>
              <a:t>Inner loop to find the minimum element</a:t>
            </a:r>
          </a:p>
        </p:txBody>
      </p:sp>
      <p:pic>
        <p:nvPicPr>
          <p:cNvPr id="6" name="Picture 5">
            <a:extLst>
              <a:ext uri="{FF2B5EF4-FFF2-40B4-BE49-F238E27FC236}">
                <a16:creationId xmlns:a16="http://schemas.microsoft.com/office/drawing/2014/main" id="{E9200F59-9055-A74F-B692-AD5B444DD5DD}"/>
              </a:ext>
            </a:extLst>
          </p:cNvPr>
          <p:cNvPicPr>
            <a:picLocks noChangeAspect="1"/>
          </p:cNvPicPr>
          <p:nvPr/>
        </p:nvPicPr>
        <p:blipFill>
          <a:blip r:embed="rId3"/>
          <a:stretch>
            <a:fillRect/>
          </a:stretch>
        </p:blipFill>
        <p:spPr>
          <a:xfrm>
            <a:off x="1240323" y="2614489"/>
            <a:ext cx="6799153" cy="4016207"/>
          </a:xfrm>
          <a:prstGeom prst="rect">
            <a:avLst/>
          </a:prstGeom>
        </p:spPr>
      </p:pic>
    </p:spTree>
    <p:extLst>
      <p:ext uri="{BB962C8B-B14F-4D97-AF65-F5344CB8AC3E}">
        <p14:creationId xmlns:p14="http://schemas.microsoft.com/office/powerpoint/2010/main" val="3856696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AA6A72-F166-A149-A992-77E1177FC459}"/>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3358D710-543C-814D-A6F0-12B89FDB2DCA}"/>
              </a:ext>
            </a:extLst>
          </p:cNvPr>
          <p:cNvSpPr>
            <a:spLocks noGrp="1"/>
          </p:cNvSpPr>
          <p:nvPr>
            <p:ph type="title"/>
          </p:nvPr>
        </p:nvSpPr>
        <p:spPr/>
        <p:txBody>
          <a:bodyPr/>
          <a:lstStyle/>
          <a:p>
            <a:r>
              <a:rPr lang="en-US" dirty="0"/>
              <a:t>Selection Sort Implementation</a:t>
            </a:r>
          </a:p>
        </p:txBody>
      </p:sp>
      <p:pic>
        <p:nvPicPr>
          <p:cNvPr id="6" name="Content Placeholder 5" descr="A close up of a screen&#10;&#10;Description automatically generated">
            <a:extLst>
              <a:ext uri="{FF2B5EF4-FFF2-40B4-BE49-F238E27FC236}">
                <a16:creationId xmlns:a16="http://schemas.microsoft.com/office/drawing/2014/main" id="{A274089D-E46F-4B46-9DF2-DB99E2D08FCF}"/>
              </a:ext>
            </a:extLst>
          </p:cNvPr>
          <p:cNvPicPr>
            <a:picLocks noGrp="1" noChangeAspect="1"/>
          </p:cNvPicPr>
          <p:nvPr>
            <p:ph idx="1"/>
          </p:nvPr>
        </p:nvPicPr>
        <p:blipFill>
          <a:blip r:embed="rId2"/>
          <a:stretch>
            <a:fillRect/>
          </a:stretch>
        </p:blipFill>
        <p:spPr>
          <a:xfrm>
            <a:off x="628650" y="1718228"/>
            <a:ext cx="7886700" cy="3813657"/>
          </a:xfrm>
        </p:spPr>
      </p:pic>
      <p:sp>
        <p:nvSpPr>
          <p:cNvPr id="7" name="TextBox 6">
            <a:extLst>
              <a:ext uri="{FF2B5EF4-FFF2-40B4-BE49-F238E27FC236}">
                <a16:creationId xmlns:a16="http://schemas.microsoft.com/office/drawing/2014/main" id="{C84691A9-A741-6742-8AB2-3E72A7CA9803}"/>
              </a:ext>
            </a:extLst>
          </p:cNvPr>
          <p:cNvSpPr txBox="1"/>
          <p:nvPr/>
        </p:nvSpPr>
        <p:spPr>
          <a:xfrm>
            <a:off x="628650" y="5813823"/>
            <a:ext cx="7886699" cy="461665"/>
          </a:xfrm>
          <a:prstGeom prst="rect">
            <a:avLst/>
          </a:prstGeom>
          <a:noFill/>
        </p:spPr>
        <p:txBody>
          <a:bodyPr wrap="square" rtlCol="0">
            <a:spAutoFit/>
          </a:bodyPr>
          <a:lstStyle/>
          <a:p>
            <a:pPr algn="ctr"/>
            <a:r>
              <a:rPr lang="en-US" sz="2400" dirty="0"/>
              <a:t>Number of iterations </a:t>
            </a:r>
            <a:r>
              <a:rPr lang="en-US" sz="2400" i="1" dirty="0"/>
              <a:t>N</a:t>
            </a:r>
            <a:r>
              <a:rPr lang="en-US" sz="2400" i="1" baseline="30000" dirty="0"/>
              <a:t>2</a:t>
            </a:r>
            <a:r>
              <a:rPr lang="en-US" sz="2400" dirty="0"/>
              <a:t>, or O(</a:t>
            </a:r>
            <a:r>
              <a:rPr lang="en-US" sz="2400" i="1" dirty="0"/>
              <a:t>N</a:t>
            </a:r>
            <a:r>
              <a:rPr lang="en-US" sz="2400" i="1" baseline="30000" dirty="0"/>
              <a:t>2</a:t>
            </a:r>
            <a:r>
              <a:rPr lang="en-US" sz="2400" dirty="0"/>
              <a:t>)</a:t>
            </a:r>
            <a:endParaRPr lang="en-US" sz="2400" i="1" baseline="30000" dirty="0"/>
          </a:p>
        </p:txBody>
      </p:sp>
    </p:spTree>
    <p:extLst>
      <p:ext uri="{BB962C8B-B14F-4D97-AF65-F5344CB8AC3E}">
        <p14:creationId xmlns:p14="http://schemas.microsoft.com/office/powerpoint/2010/main" val="2928411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AA6A72-F166-A149-A992-77E1177FC459}"/>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3358D710-543C-814D-A6F0-12B89FDB2DCA}"/>
              </a:ext>
            </a:extLst>
          </p:cNvPr>
          <p:cNvSpPr>
            <a:spLocks noGrp="1"/>
          </p:cNvSpPr>
          <p:nvPr>
            <p:ph type="title"/>
          </p:nvPr>
        </p:nvSpPr>
        <p:spPr/>
        <p:txBody>
          <a:bodyPr/>
          <a:lstStyle/>
          <a:p>
            <a:r>
              <a:rPr lang="en-US" dirty="0"/>
              <a:t>Using Divide and Conquer: Merge Sort</a:t>
            </a:r>
          </a:p>
        </p:txBody>
      </p:sp>
      <p:sp>
        <p:nvSpPr>
          <p:cNvPr id="5" name="Content Placeholder 4">
            <a:extLst>
              <a:ext uri="{FF2B5EF4-FFF2-40B4-BE49-F238E27FC236}">
                <a16:creationId xmlns:a16="http://schemas.microsoft.com/office/drawing/2014/main" id="{87315ECF-9ED1-DC40-BAA6-830491B3A38D}"/>
              </a:ext>
            </a:extLst>
          </p:cNvPr>
          <p:cNvSpPr>
            <a:spLocks noGrp="1"/>
          </p:cNvSpPr>
          <p:nvPr>
            <p:ph idx="1"/>
          </p:nvPr>
        </p:nvSpPr>
        <p:spPr/>
        <p:txBody>
          <a:bodyPr/>
          <a:lstStyle/>
          <a:p>
            <a:pPr algn="just">
              <a:lnSpc>
                <a:spcPct val="90000"/>
              </a:lnSpc>
              <a:defRPr/>
            </a:pPr>
            <a:r>
              <a:rPr lang="en-US" altLang="en-US" b="1" dirty="0">
                <a:solidFill>
                  <a:srgbClr val="C52D4E"/>
                </a:solidFill>
              </a:rPr>
              <a:t>Divide</a:t>
            </a:r>
            <a:r>
              <a:rPr lang="en-US" altLang="en-US" dirty="0"/>
              <a:t>: If S has at two or more elements (nothing needs to be done if S has zero or one elements), remove all the elements from S and put them into two sequences, S</a:t>
            </a:r>
            <a:r>
              <a:rPr lang="en-US" altLang="en-US" baseline="-25000" dirty="0"/>
              <a:t>L</a:t>
            </a:r>
            <a:r>
              <a:rPr lang="en-US" altLang="en-US" dirty="0"/>
              <a:t> and S</a:t>
            </a:r>
            <a:r>
              <a:rPr lang="en-US" altLang="en-US" baseline="-25000" dirty="0"/>
              <a:t>R</a:t>
            </a:r>
            <a:r>
              <a:rPr lang="en-US" altLang="en-US" dirty="0"/>
              <a:t>, each containing about half of the elements of S. (i.e. S</a:t>
            </a:r>
            <a:r>
              <a:rPr lang="en-US" altLang="en-US" baseline="-25000" dirty="0"/>
              <a:t>L</a:t>
            </a:r>
            <a:r>
              <a:rPr lang="en-US" altLang="en-US" dirty="0"/>
              <a:t> contains the first </a:t>
            </a:r>
            <a:r>
              <a:rPr lang="en-US" altLang="en-US" dirty="0">
                <a:sym typeface="Symbol" pitchFamily="18" charset="2"/>
              </a:rPr>
              <a:t></a:t>
            </a:r>
            <a:r>
              <a:rPr lang="en-US" altLang="en-US" dirty="0"/>
              <a:t>n/2</a:t>
            </a:r>
            <a:r>
              <a:rPr lang="en-US" altLang="en-US" dirty="0">
                <a:sym typeface="Symbol" pitchFamily="18" charset="2"/>
              </a:rPr>
              <a:t> </a:t>
            </a:r>
            <a:r>
              <a:rPr lang="en-US" altLang="en-US" dirty="0"/>
              <a:t>elements and S</a:t>
            </a:r>
            <a:r>
              <a:rPr lang="en-US" altLang="en-US" baseline="-25000" dirty="0"/>
              <a:t>R</a:t>
            </a:r>
            <a:r>
              <a:rPr lang="en-US" altLang="en-US" dirty="0"/>
              <a:t> contains the remaining </a:t>
            </a:r>
            <a:r>
              <a:rPr lang="en-US" altLang="en-US" dirty="0">
                <a:sym typeface="Symbol" pitchFamily="18" charset="2"/>
              </a:rPr>
              <a:t></a:t>
            </a:r>
            <a:r>
              <a:rPr lang="en-US" altLang="en-US" dirty="0"/>
              <a:t>n/2</a:t>
            </a:r>
            <a:r>
              <a:rPr lang="en-US" altLang="en-US" dirty="0">
                <a:sym typeface="Symbol" pitchFamily="18" charset="2"/>
              </a:rPr>
              <a:t></a:t>
            </a:r>
            <a:r>
              <a:rPr lang="en-US" altLang="en-US" dirty="0"/>
              <a:t> elements.</a:t>
            </a:r>
          </a:p>
          <a:p>
            <a:pPr algn="just">
              <a:lnSpc>
                <a:spcPct val="90000"/>
              </a:lnSpc>
              <a:defRPr/>
            </a:pPr>
            <a:r>
              <a:rPr lang="en-US" altLang="en-US" b="1" dirty="0">
                <a:solidFill>
                  <a:srgbClr val="C52D4E"/>
                </a:solidFill>
              </a:rPr>
              <a:t>Recurse</a:t>
            </a:r>
            <a:r>
              <a:rPr lang="en-US" altLang="en-US" dirty="0"/>
              <a:t>: Recursively sort sequences S</a:t>
            </a:r>
            <a:r>
              <a:rPr lang="en-US" altLang="en-US" baseline="-25000" dirty="0"/>
              <a:t>L</a:t>
            </a:r>
            <a:r>
              <a:rPr lang="en-US" altLang="en-US" dirty="0"/>
              <a:t> and S</a:t>
            </a:r>
            <a:r>
              <a:rPr lang="en-US" altLang="en-US" baseline="-25000" dirty="0"/>
              <a:t>R</a:t>
            </a:r>
            <a:r>
              <a:rPr lang="en-US" altLang="en-US" dirty="0"/>
              <a:t>.</a:t>
            </a:r>
          </a:p>
          <a:p>
            <a:pPr algn="just">
              <a:lnSpc>
                <a:spcPct val="90000"/>
              </a:lnSpc>
              <a:defRPr/>
            </a:pPr>
            <a:r>
              <a:rPr lang="en-US" altLang="en-US" b="1" dirty="0">
                <a:solidFill>
                  <a:srgbClr val="C52D4E"/>
                </a:solidFill>
              </a:rPr>
              <a:t>Conquer</a:t>
            </a:r>
            <a:r>
              <a:rPr lang="en-US" altLang="en-US" dirty="0"/>
              <a:t>: Put back the elements into S by merging the two sorted sequences S</a:t>
            </a:r>
            <a:r>
              <a:rPr lang="en-US" altLang="en-US" baseline="-25000" dirty="0"/>
              <a:t>L</a:t>
            </a:r>
            <a:r>
              <a:rPr lang="en-US" altLang="en-US" dirty="0"/>
              <a:t> and S</a:t>
            </a:r>
            <a:r>
              <a:rPr lang="en-US" altLang="en-US" baseline="-25000" dirty="0"/>
              <a:t>R</a:t>
            </a:r>
            <a:r>
              <a:rPr lang="en-US" altLang="en-US" dirty="0"/>
              <a:t> into a sorted sequence.</a:t>
            </a:r>
          </a:p>
          <a:p>
            <a:endParaRPr lang="en-US" dirty="0"/>
          </a:p>
        </p:txBody>
      </p:sp>
    </p:spTree>
    <p:extLst>
      <p:ext uri="{BB962C8B-B14F-4D97-AF65-F5344CB8AC3E}">
        <p14:creationId xmlns:p14="http://schemas.microsoft.com/office/powerpoint/2010/main" val="40575477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683" name="Group 204">
            <a:extLst>
              <a:ext uri="{FF2B5EF4-FFF2-40B4-BE49-F238E27FC236}">
                <a16:creationId xmlns:a16="http://schemas.microsoft.com/office/drawing/2014/main" id="{E4C0ABC0-620E-8E4A-9237-59F9F28BEDE7}"/>
              </a:ext>
            </a:extLst>
          </p:cNvPr>
          <p:cNvGrpSpPr>
            <a:grpSpLocks/>
          </p:cNvGrpSpPr>
          <p:nvPr/>
        </p:nvGrpSpPr>
        <p:grpSpPr bwMode="auto">
          <a:xfrm>
            <a:off x="911225" y="1584325"/>
            <a:ext cx="7589838" cy="1133475"/>
            <a:chOff x="284" y="258"/>
            <a:chExt cx="4781" cy="714"/>
          </a:xfrm>
        </p:grpSpPr>
        <p:grpSp>
          <p:nvGrpSpPr>
            <p:cNvPr id="71715" name="Group 141">
              <a:extLst>
                <a:ext uri="{FF2B5EF4-FFF2-40B4-BE49-F238E27FC236}">
                  <a16:creationId xmlns:a16="http://schemas.microsoft.com/office/drawing/2014/main" id="{1BF31845-38EB-4149-B9DF-BAADE1317E28}"/>
                </a:ext>
              </a:extLst>
            </p:cNvPr>
            <p:cNvGrpSpPr>
              <a:grpSpLocks/>
            </p:cNvGrpSpPr>
            <p:nvPr/>
          </p:nvGrpSpPr>
          <p:grpSpPr bwMode="auto">
            <a:xfrm>
              <a:off x="284" y="258"/>
              <a:ext cx="4168" cy="714"/>
              <a:chOff x="198" y="294"/>
              <a:chExt cx="4168" cy="714"/>
            </a:xfrm>
          </p:grpSpPr>
          <p:sp>
            <p:nvSpPr>
              <p:cNvPr id="71717" name="Text Box 142">
                <a:extLst>
                  <a:ext uri="{FF2B5EF4-FFF2-40B4-BE49-F238E27FC236}">
                    <a16:creationId xmlns:a16="http://schemas.microsoft.com/office/drawing/2014/main" id="{D5AB59FD-C1E2-E64D-8E19-97672FC223D1}"/>
                  </a:ext>
                </a:extLst>
              </p:cNvPr>
              <p:cNvSpPr txBox="1">
                <a:spLocks noChangeArrowheads="1"/>
              </p:cNvSpPr>
              <p:nvPr/>
            </p:nvSpPr>
            <p:spPr bwMode="auto">
              <a:xfrm>
                <a:off x="198" y="667"/>
                <a:ext cx="44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start</a:t>
                </a:r>
              </a:p>
            </p:txBody>
          </p:sp>
          <p:grpSp>
            <p:nvGrpSpPr>
              <p:cNvPr id="71718" name="Group 143">
                <a:extLst>
                  <a:ext uri="{FF2B5EF4-FFF2-40B4-BE49-F238E27FC236}">
                    <a16:creationId xmlns:a16="http://schemas.microsoft.com/office/drawing/2014/main" id="{BB1EECD4-90C7-E749-8B02-8F8DFF879D06}"/>
                  </a:ext>
                </a:extLst>
              </p:cNvPr>
              <p:cNvGrpSpPr>
                <a:grpSpLocks/>
              </p:cNvGrpSpPr>
              <p:nvPr/>
            </p:nvGrpSpPr>
            <p:grpSpPr bwMode="auto">
              <a:xfrm>
                <a:off x="821" y="614"/>
                <a:ext cx="3545" cy="394"/>
                <a:chOff x="717" y="2727"/>
                <a:chExt cx="3545" cy="394"/>
              </a:xfrm>
            </p:grpSpPr>
            <p:grpSp>
              <p:nvGrpSpPr>
                <p:cNvPr id="71727" name="Group 144">
                  <a:extLst>
                    <a:ext uri="{FF2B5EF4-FFF2-40B4-BE49-F238E27FC236}">
                      <a16:creationId xmlns:a16="http://schemas.microsoft.com/office/drawing/2014/main" id="{3D2E1AD6-6161-214E-8215-BEE41D1C9150}"/>
                    </a:ext>
                  </a:extLst>
                </p:cNvPr>
                <p:cNvGrpSpPr>
                  <a:grpSpLocks/>
                </p:cNvGrpSpPr>
                <p:nvPr/>
              </p:nvGrpSpPr>
              <p:grpSpPr bwMode="auto">
                <a:xfrm>
                  <a:off x="717" y="2727"/>
                  <a:ext cx="3545" cy="394"/>
                  <a:chOff x="639" y="611"/>
                  <a:chExt cx="3545" cy="394"/>
                </a:xfrm>
              </p:grpSpPr>
              <p:sp>
                <p:nvSpPr>
                  <p:cNvPr id="71729" name="Text Box 145">
                    <a:extLst>
                      <a:ext uri="{FF2B5EF4-FFF2-40B4-BE49-F238E27FC236}">
                        <a16:creationId xmlns:a16="http://schemas.microsoft.com/office/drawing/2014/main" id="{A7A4F825-929F-4243-8830-A09BF5D11C11}"/>
                      </a:ext>
                    </a:extLst>
                  </p:cNvPr>
                  <p:cNvSpPr txBox="1">
                    <a:spLocks noChangeArrowheads="1"/>
                  </p:cNvSpPr>
                  <p:nvPr/>
                </p:nvSpPr>
                <p:spPr bwMode="auto">
                  <a:xfrm>
                    <a:off x="688"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1730" name="Text Box 146">
                    <a:extLst>
                      <a:ext uri="{FF2B5EF4-FFF2-40B4-BE49-F238E27FC236}">
                        <a16:creationId xmlns:a16="http://schemas.microsoft.com/office/drawing/2014/main" id="{056DD5EF-F810-D944-A712-63B57981EF83}"/>
                      </a:ext>
                    </a:extLst>
                  </p:cNvPr>
                  <p:cNvSpPr txBox="1">
                    <a:spLocks noChangeArrowheads="1"/>
                  </p:cNvSpPr>
                  <p:nvPr/>
                </p:nvSpPr>
                <p:spPr bwMode="auto">
                  <a:xfrm>
                    <a:off x="2111"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1731" name="Text Box 147">
                    <a:extLst>
                      <a:ext uri="{FF2B5EF4-FFF2-40B4-BE49-F238E27FC236}">
                        <a16:creationId xmlns:a16="http://schemas.microsoft.com/office/drawing/2014/main" id="{C3A074BC-2CD4-EB40-8EB8-085FDD4FDD84}"/>
                      </a:ext>
                    </a:extLst>
                  </p:cNvPr>
                  <p:cNvSpPr txBox="1">
                    <a:spLocks noChangeArrowheads="1"/>
                  </p:cNvSpPr>
                  <p:nvPr/>
                </p:nvSpPr>
                <p:spPr bwMode="auto">
                  <a:xfrm>
                    <a:off x="1637"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1732" name="Text Box 148">
                    <a:extLst>
                      <a:ext uri="{FF2B5EF4-FFF2-40B4-BE49-F238E27FC236}">
                        <a16:creationId xmlns:a16="http://schemas.microsoft.com/office/drawing/2014/main" id="{694D2D82-06D9-8E46-977E-28D72AA7D074}"/>
                      </a:ext>
                    </a:extLst>
                  </p:cNvPr>
                  <p:cNvSpPr txBox="1">
                    <a:spLocks noChangeArrowheads="1"/>
                  </p:cNvSpPr>
                  <p:nvPr/>
                </p:nvSpPr>
                <p:spPr bwMode="auto">
                  <a:xfrm>
                    <a:off x="3060"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1733" name="Text Box 149">
                    <a:extLst>
                      <a:ext uri="{FF2B5EF4-FFF2-40B4-BE49-F238E27FC236}">
                        <a16:creationId xmlns:a16="http://schemas.microsoft.com/office/drawing/2014/main" id="{D0EF5896-2207-4D48-A5C7-02ED47E81851}"/>
                      </a:ext>
                    </a:extLst>
                  </p:cNvPr>
                  <p:cNvSpPr txBox="1">
                    <a:spLocks noChangeArrowheads="1"/>
                  </p:cNvSpPr>
                  <p:nvPr/>
                </p:nvSpPr>
                <p:spPr bwMode="auto">
                  <a:xfrm>
                    <a:off x="1162"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1734" name="Text Box 150">
                    <a:extLst>
                      <a:ext uri="{FF2B5EF4-FFF2-40B4-BE49-F238E27FC236}">
                        <a16:creationId xmlns:a16="http://schemas.microsoft.com/office/drawing/2014/main" id="{AEBBD83A-2E2C-1D40-9ACA-11C2B51D8C31}"/>
                      </a:ext>
                    </a:extLst>
                  </p:cNvPr>
                  <p:cNvSpPr txBox="1">
                    <a:spLocks noChangeArrowheads="1"/>
                  </p:cNvSpPr>
                  <p:nvPr/>
                </p:nvSpPr>
                <p:spPr bwMode="auto">
                  <a:xfrm>
                    <a:off x="2586"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1735" name="Rectangle 151">
                    <a:extLst>
                      <a:ext uri="{FF2B5EF4-FFF2-40B4-BE49-F238E27FC236}">
                        <a16:creationId xmlns:a16="http://schemas.microsoft.com/office/drawing/2014/main" id="{EF0931EF-CBA8-EE43-86CD-AEF11ED03789}"/>
                      </a:ext>
                    </a:extLst>
                  </p:cNvPr>
                  <p:cNvSpPr>
                    <a:spLocks noChangeArrowheads="1"/>
                  </p:cNvSpPr>
                  <p:nvPr/>
                </p:nvSpPr>
                <p:spPr bwMode="auto">
                  <a:xfrm>
                    <a:off x="639" y="611"/>
                    <a:ext cx="3545"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1736" name="Line 152">
                    <a:extLst>
                      <a:ext uri="{FF2B5EF4-FFF2-40B4-BE49-F238E27FC236}">
                        <a16:creationId xmlns:a16="http://schemas.microsoft.com/office/drawing/2014/main" id="{2024E676-9489-A146-975C-943F054C26A3}"/>
                      </a:ext>
                    </a:extLst>
                  </p:cNvPr>
                  <p:cNvSpPr>
                    <a:spLocks noChangeShapeType="1"/>
                  </p:cNvSpPr>
                  <p:nvPr/>
                </p:nvSpPr>
                <p:spPr bwMode="auto">
                  <a:xfrm>
                    <a:off x="1079"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37" name="Line 153">
                    <a:extLst>
                      <a:ext uri="{FF2B5EF4-FFF2-40B4-BE49-F238E27FC236}">
                        <a16:creationId xmlns:a16="http://schemas.microsoft.com/office/drawing/2014/main" id="{582F92F1-0F02-5B40-B402-5AEAE6529CE5}"/>
                      </a:ext>
                    </a:extLst>
                  </p:cNvPr>
                  <p:cNvSpPr>
                    <a:spLocks noChangeShapeType="1"/>
                  </p:cNvSpPr>
                  <p:nvPr/>
                </p:nvSpPr>
                <p:spPr bwMode="auto">
                  <a:xfrm>
                    <a:off x="1553"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38" name="Line 154">
                    <a:extLst>
                      <a:ext uri="{FF2B5EF4-FFF2-40B4-BE49-F238E27FC236}">
                        <a16:creationId xmlns:a16="http://schemas.microsoft.com/office/drawing/2014/main" id="{7207F78F-9CC1-7646-AF76-5F419C1E72DB}"/>
                      </a:ext>
                    </a:extLst>
                  </p:cNvPr>
                  <p:cNvSpPr>
                    <a:spLocks noChangeShapeType="1"/>
                  </p:cNvSpPr>
                  <p:nvPr/>
                </p:nvSpPr>
                <p:spPr bwMode="auto">
                  <a:xfrm>
                    <a:off x="2028"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39" name="Line 155">
                    <a:extLst>
                      <a:ext uri="{FF2B5EF4-FFF2-40B4-BE49-F238E27FC236}">
                        <a16:creationId xmlns:a16="http://schemas.microsoft.com/office/drawing/2014/main" id="{D36CCB16-12EF-7948-B2B3-1A38E2C98677}"/>
                      </a:ext>
                    </a:extLst>
                  </p:cNvPr>
                  <p:cNvSpPr>
                    <a:spLocks noChangeShapeType="1"/>
                  </p:cNvSpPr>
                  <p:nvPr/>
                </p:nvSpPr>
                <p:spPr bwMode="auto">
                  <a:xfrm>
                    <a:off x="3451"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40" name="Line 156">
                    <a:extLst>
                      <a:ext uri="{FF2B5EF4-FFF2-40B4-BE49-F238E27FC236}">
                        <a16:creationId xmlns:a16="http://schemas.microsoft.com/office/drawing/2014/main" id="{8127B810-5580-B540-8699-F44313F1ECA8}"/>
                      </a:ext>
                    </a:extLst>
                  </p:cNvPr>
                  <p:cNvSpPr>
                    <a:spLocks noChangeShapeType="1"/>
                  </p:cNvSpPr>
                  <p:nvPr/>
                </p:nvSpPr>
                <p:spPr bwMode="auto">
                  <a:xfrm>
                    <a:off x="2977"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41" name="Line 157">
                    <a:extLst>
                      <a:ext uri="{FF2B5EF4-FFF2-40B4-BE49-F238E27FC236}">
                        <a16:creationId xmlns:a16="http://schemas.microsoft.com/office/drawing/2014/main" id="{04346EC2-FFEC-E04B-AC86-325AF9E64632}"/>
                      </a:ext>
                    </a:extLst>
                  </p:cNvPr>
                  <p:cNvSpPr>
                    <a:spLocks noChangeShapeType="1"/>
                  </p:cNvSpPr>
                  <p:nvPr/>
                </p:nvSpPr>
                <p:spPr bwMode="auto">
                  <a:xfrm>
                    <a:off x="2502"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42" name="Line 158">
                    <a:extLst>
                      <a:ext uri="{FF2B5EF4-FFF2-40B4-BE49-F238E27FC236}">
                        <a16:creationId xmlns:a16="http://schemas.microsoft.com/office/drawing/2014/main" id="{ECA44CE3-D921-C04A-B267-FE6C0A0B7ED2}"/>
                      </a:ext>
                    </a:extLst>
                  </p:cNvPr>
                  <p:cNvSpPr>
                    <a:spLocks noChangeShapeType="1"/>
                  </p:cNvSpPr>
                  <p:nvPr/>
                </p:nvSpPr>
                <p:spPr bwMode="auto">
                  <a:xfrm>
                    <a:off x="3828" y="621"/>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71728" name="Text Box 159">
                  <a:extLst>
                    <a:ext uri="{FF2B5EF4-FFF2-40B4-BE49-F238E27FC236}">
                      <a16:creationId xmlns:a16="http://schemas.microsoft.com/office/drawing/2014/main" id="{A745A4A1-9AD3-074F-A286-0811142D95F7}"/>
                    </a:ext>
                  </a:extLst>
                </p:cNvPr>
                <p:cNvSpPr txBox="1">
                  <a:spLocks noChangeArrowheads="1"/>
                </p:cNvSpPr>
                <p:nvPr/>
              </p:nvSpPr>
              <p:spPr bwMode="auto">
                <a:xfrm>
                  <a:off x="3562" y="27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grpSp>
          <p:grpSp>
            <p:nvGrpSpPr>
              <p:cNvPr id="71719" name="Group 160">
                <a:extLst>
                  <a:ext uri="{FF2B5EF4-FFF2-40B4-BE49-F238E27FC236}">
                    <a16:creationId xmlns:a16="http://schemas.microsoft.com/office/drawing/2014/main" id="{106D9A71-3E54-8D4C-83A5-B35356B1457B}"/>
                  </a:ext>
                </a:extLst>
              </p:cNvPr>
              <p:cNvGrpSpPr>
                <a:grpSpLocks/>
              </p:cNvGrpSpPr>
              <p:nvPr/>
            </p:nvGrpSpPr>
            <p:grpSpPr bwMode="auto">
              <a:xfrm>
                <a:off x="920" y="294"/>
                <a:ext cx="2995" cy="288"/>
                <a:chOff x="816" y="2407"/>
                <a:chExt cx="2995" cy="288"/>
              </a:xfrm>
            </p:grpSpPr>
            <p:sp>
              <p:nvSpPr>
                <p:cNvPr id="71720" name="Text Box 161">
                  <a:extLst>
                    <a:ext uri="{FF2B5EF4-FFF2-40B4-BE49-F238E27FC236}">
                      <a16:creationId xmlns:a16="http://schemas.microsoft.com/office/drawing/2014/main" id="{6A9E6FC3-96DC-F849-AD20-290B6DFD317B}"/>
                    </a:ext>
                  </a:extLst>
                </p:cNvPr>
                <p:cNvSpPr txBox="1">
                  <a:spLocks noChangeArrowheads="1"/>
                </p:cNvSpPr>
                <p:nvPr/>
              </p:nvSpPr>
              <p:spPr bwMode="auto">
                <a:xfrm>
                  <a:off x="816" y="2407"/>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1721" name="Text Box 162">
                  <a:extLst>
                    <a:ext uri="{FF2B5EF4-FFF2-40B4-BE49-F238E27FC236}">
                      <a16:creationId xmlns:a16="http://schemas.microsoft.com/office/drawing/2014/main" id="{7C9A040E-AB66-D14D-AB67-53250C51E270}"/>
                    </a:ext>
                  </a:extLst>
                </p:cNvPr>
                <p:cNvSpPr txBox="1">
                  <a:spLocks noChangeArrowheads="1"/>
                </p:cNvSpPr>
                <p:nvPr/>
              </p:nvSpPr>
              <p:spPr bwMode="auto">
                <a:xfrm>
                  <a:off x="2239"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1722" name="Text Box 163">
                  <a:extLst>
                    <a:ext uri="{FF2B5EF4-FFF2-40B4-BE49-F238E27FC236}">
                      <a16:creationId xmlns:a16="http://schemas.microsoft.com/office/drawing/2014/main" id="{F486B3D4-588B-5D49-A53F-F0FA811FF08F}"/>
                    </a:ext>
                  </a:extLst>
                </p:cNvPr>
                <p:cNvSpPr txBox="1">
                  <a:spLocks noChangeArrowheads="1"/>
                </p:cNvSpPr>
                <p:nvPr/>
              </p:nvSpPr>
              <p:spPr bwMode="auto">
                <a:xfrm>
                  <a:off x="1765"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1723" name="Text Box 164">
                  <a:extLst>
                    <a:ext uri="{FF2B5EF4-FFF2-40B4-BE49-F238E27FC236}">
                      <a16:creationId xmlns:a16="http://schemas.microsoft.com/office/drawing/2014/main" id="{7CDC202A-A3A9-AE41-8686-58307F85E37C}"/>
                    </a:ext>
                  </a:extLst>
                </p:cNvPr>
                <p:cNvSpPr txBox="1">
                  <a:spLocks noChangeArrowheads="1"/>
                </p:cNvSpPr>
                <p:nvPr/>
              </p:nvSpPr>
              <p:spPr bwMode="auto">
                <a:xfrm>
                  <a:off x="3188"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1724" name="Text Box 165">
                  <a:extLst>
                    <a:ext uri="{FF2B5EF4-FFF2-40B4-BE49-F238E27FC236}">
                      <a16:creationId xmlns:a16="http://schemas.microsoft.com/office/drawing/2014/main" id="{C2D86E71-63F6-CB45-A65D-B491C1B93778}"/>
                    </a:ext>
                  </a:extLst>
                </p:cNvPr>
                <p:cNvSpPr txBox="1">
                  <a:spLocks noChangeArrowheads="1"/>
                </p:cNvSpPr>
                <p:nvPr/>
              </p:nvSpPr>
              <p:spPr bwMode="auto">
                <a:xfrm>
                  <a:off x="1290"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71725" name="Text Box 166">
                  <a:extLst>
                    <a:ext uri="{FF2B5EF4-FFF2-40B4-BE49-F238E27FC236}">
                      <a16:creationId xmlns:a16="http://schemas.microsoft.com/office/drawing/2014/main" id="{A0E49650-620B-9E48-8DDD-03BB551CA497}"/>
                    </a:ext>
                  </a:extLst>
                </p:cNvPr>
                <p:cNvSpPr txBox="1">
                  <a:spLocks noChangeArrowheads="1"/>
                </p:cNvSpPr>
                <p:nvPr/>
              </p:nvSpPr>
              <p:spPr bwMode="auto">
                <a:xfrm>
                  <a:off x="2714"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1726" name="Text Box 167">
                  <a:extLst>
                    <a:ext uri="{FF2B5EF4-FFF2-40B4-BE49-F238E27FC236}">
                      <a16:creationId xmlns:a16="http://schemas.microsoft.com/office/drawing/2014/main" id="{15130A02-C64D-C346-BCDF-C787D7247E02}"/>
                    </a:ext>
                  </a:extLst>
                </p:cNvPr>
                <p:cNvSpPr txBox="1">
                  <a:spLocks noChangeArrowheads="1"/>
                </p:cNvSpPr>
                <p:nvPr/>
              </p:nvSpPr>
              <p:spPr bwMode="auto">
                <a:xfrm>
                  <a:off x="3599"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grpSp>
        <p:sp>
          <p:nvSpPr>
            <p:cNvPr id="71716" name="Rectangle 199">
              <a:extLst>
                <a:ext uri="{FF2B5EF4-FFF2-40B4-BE49-F238E27FC236}">
                  <a16:creationId xmlns:a16="http://schemas.microsoft.com/office/drawing/2014/main" id="{2AA62ED0-64A2-D94D-8809-3D5E38EB81F2}"/>
                </a:ext>
              </a:extLst>
            </p:cNvPr>
            <p:cNvSpPr>
              <a:spLocks noChangeArrowheads="1"/>
            </p:cNvSpPr>
            <p:nvPr/>
          </p:nvSpPr>
          <p:spPr bwMode="auto">
            <a:xfrm>
              <a:off x="4553" y="626"/>
              <a:ext cx="5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n = 7</a:t>
              </a:r>
            </a:p>
          </p:txBody>
        </p:sp>
      </p:grpSp>
      <p:grpSp>
        <p:nvGrpSpPr>
          <p:cNvPr id="8" name="Group 243">
            <a:extLst>
              <a:ext uri="{FF2B5EF4-FFF2-40B4-BE49-F238E27FC236}">
                <a16:creationId xmlns:a16="http://schemas.microsoft.com/office/drawing/2014/main" id="{F634C0B2-4BE7-8A46-A949-FBEB6D1C6F7D}"/>
              </a:ext>
            </a:extLst>
          </p:cNvPr>
          <p:cNvGrpSpPr>
            <a:grpSpLocks/>
          </p:cNvGrpSpPr>
          <p:nvPr/>
        </p:nvGrpSpPr>
        <p:grpSpPr bwMode="auto">
          <a:xfrm>
            <a:off x="1203325" y="4668838"/>
            <a:ext cx="2855913" cy="1117600"/>
            <a:chOff x="468" y="2275"/>
            <a:chExt cx="1799" cy="704"/>
          </a:xfrm>
        </p:grpSpPr>
        <p:sp>
          <p:nvSpPr>
            <p:cNvPr id="71703" name="Text Box 176">
              <a:extLst>
                <a:ext uri="{FF2B5EF4-FFF2-40B4-BE49-F238E27FC236}">
                  <a16:creationId xmlns:a16="http://schemas.microsoft.com/office/drawing/2014/main" id="{A89D36B9-63B8-634B-9B97-12B5DD4F5DF6}"/>
                </a:ext>
              </a:extLst>
            </p:cNvPr>
            <p:cNvSpPr txBox="1">
              <a:spLocks noChangeArrowheads="1"/>
            </p:cNvSpPr>
            <p:nvPr/>
          </p:nvSpPr>
          <p:spPr bwMode="auto">
            <a:xfrm>
              <a:off x="517"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1704" name="Text Box 177">
              <a:extLst>
                <a:ext uri="{FF2B5EF4-FFF2-40B4-BE49-F238E27FC236}">
                  <a16:creationId xmlns:a16="http://schemas.microsoft.com/office/drawing/2014/main" id="{3C7E82FA-FAE0-F04E-BFD6-8047ADFA8197}"/>
                </a:ext>
              </a:extLst>
            </p:cNvPr>
            <p:cNvSpPr txBox="1">
              <a:spLocks noChangeArrowheads="1"/>
            </p:cNvSpPr>
            <p:nvPr/>
          </p:nvSpPr>
          <p:spPr bwMode="auto">
            <a:xfrm>
              <a:off x="1940"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1705" name="Text Box 178">
              <a:extLst>
                <a:ext uri="{FF2B5EF4-FFF2-40B4-BE49-F238E27FC236}">
                  <a16:creationId xmlns:a16="http://schemas.microsoft.com/office/drawing/2014/main" id="{0FA0E481-912F-E04B-8A00-B28C03A657DC}"/>
                </a:ext>
              </a:extLst>
            </p:cNvPr>
            <p:cNvSpPr txBox="1">
              <a:spLocks noChangeArrowheads="1"/>
            </p:cNvSpPr>
            <p:nvPr/>
          </p:nvSpPr>
          <p:spPr bwMode="auto">
            <a:xfrm>
              <a:off x="1466"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1706" name="Text Box 180">
              <a:extLst>
                <a:ext uri="{FF2B5EF4-FFF2-40B4-BE49-F238E27FC236}">
                  <a16:creationId xmlns:a16="http://schemas.microsoft.com/office/drawing/2014/main" id="{A62E030D-AE23-414B-98A3-D514BACBA56E}"/>
                </a:ext>
              </a:extLst>
            </p:cNvPr>
            <p:cNvSpPr txBox="1">
              <a:spLocks noChangeArrowheads="1"/>
            </p:cNvSpPr>
            <p:nvPr/>
          </p:nvSpPr>
          <p:spPr bwMode="auto">
            <a:xfrm>
              <a:off x="991"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1707" name="Rectangle 182">
              <a:extLst>
                <a:ext uri="{FF2B5EF4-FFF2-40B4-BE49-F238E27FC236}">
                  <a16:creationId xmlns:a16="http://schemas.microsoft.com/office/drawing/2014/main" id="{06E1DFDA-9381-EF42-82A1-61B63896A7B7}"/>
                </a:ext>
              </a:extLst>
            </p:cNvPr>
            <p:cNvSpPr>
              <a:spLocks noChangeArrowheads="1"/>
            </p:cNvSpPr>
            <p:nvPr/>
          </p:nvSpPr>
          <p:spPr bwMode="auto">
            <a:xfrm>
              <a:off x="468" y="2586"/>
              <a:ext cx="1799"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1708" name="Line 183">
              <a:extLst>
                <a:ext uri="{FF2B5EF4-FFF2-40B4-BE49-F238E27FC236}">
                  <a16:creationId xmlns:a16="http://schemas.microsoft.com/office/drawing/2014/main" id="{A5B7AB96-17A3-E648-8465-394C6755CAE3}"/>
                </a:ext>
              </a:extLst>
            </p:cNvPr>
            <p:cNvSpPr>
              <a:spLocks noChangeShapeType="1"/>
            </p:cNvSpPr>
            <p:nvPr/>
          </p:nvSpPr>
          <p:spPr bwMode="auto">
            <a:xfrm>
              <a:off x="908"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09" name="Line 184">
              <a:extLst>
                <a:ext uri="{FF2B5EF4-FFF2-40B4-BE49-F238E27FC236}">
                  <a16:creationId xmlns:a16="http://schemas.microsoft.com/office/drawing/2014/main" id="{C68F078F-AA61-3142-946C-1613D04FB462}"/>
                </a:ext>
              </a:extLst>
            </p:cNvPr>
            <p:cNvSpPr>
              <a:spLocks noChangeShapeType="1"/>
            </p:cNvSpPr>
            <p:nvPr/>
          </p:nvSpPr>
          <p:spPr bwMode="auto">
            <a:xfrm>
              <a:off x="1382"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10" name="Line 185">
              <a:extLst>
                <a:ext uri="{FF2B5EF4-FFF2-40B4-BE49-F238E27FC236}">
                  <a16:creationId xmlns:a16="http://schemas.microsoft.com/office/drawing/2014/main" id="{4B1C72B8-7596-F643-BFE8-102CE9E74AD2}"/>
                </a:ext>
              </a:extLst>
            </p:cNvPr>
            <p:cNvSpPr>
              <a:spLocks noChangeShapeType="1"/>
            </p:cNvSpPr>
            <p:nvPr/>
          </p:nvSpPr>
          <p:spPr bwMode="auto">
            <a:xfrm>
              <a:off x="1857"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711" name="Text Box 192">
              <a:extLst>
                <a:ext uri="{FF2B5EF4-FFF2-40B4-BE49-F238E27FC236}">
                  <a16:creationId xmlns:a16="http://schemas.microsoft.com/office/drawing/2014/main" id="{B737B003-1E55-CF41-98E8-7238FC027EA2}"/>
                </a:ext>
              </a:extLst>
            </p:cNvPr>
            <p:cNvSpPr txBox="1">
              <a:spLocks noChangeArrowheads="1"/>
            </p:cNvSpPr>
            <p:nvPr/>
          </p:nvSpPr>
          <p:spPr bwMode="auto">
            <a:xfrm>
              <a:off x="548" y="227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1712" name="Text Box 193">
              <a:extLst>
                <a:ext uri="{FF2B5EF4-FFF2-40B4-BE49-F238E27FC236}">
                  <a16:creationId xmlns:a16="http://schemas.microsoft.com/office/drawing/2014/main" id="{21950271-BBA4-A34B-A67F-1AF45F5BE92F}"/>
                </a:ext>
              </a:extLst>
            </p:cNvPr>
            <p:cNvSpPr txBox="1">
              <a:spLocks noChangeArrowheads="1"/>
            </p:cNvSpPr>
            <p:nvPr/>
          </p:nvSpPr>
          <p:spPr bwMode="auto">
            <a:xfrm>
              <a:off x="1971"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1713" name="Text Box 194">
              <a:extLst>
                <a:ext uri="{FF2B5EF4-FFF2-40B4-BE49-F238E27FC236}">
                  <a16:creationId xmlns:a16="http://schemas.microsoft.com/office/drawing/2014/main" id="{A5DEEF78-FDD1-FF48-80FA-6420600C10C9}"/>
                </a:ext>
              </a:extLst>
            </p:cNvPr>
            <p:cNvSpPr txBox="1">
              <a:spLocks noChangeArrowheads="1"/>
            </p:cNvSpPr>
            <p:nvPr/>
          </p:nvSpPr>
          <p:spPr bwMode="auto">
            <a:xfrm>
              <a:off x="1497"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1714" name="Text Box 196">
              <a:extLst>
                <a:ext uri="{FF2B5EF4-FFF2-40B4-BE49-F238E27FC236}">
                  <a16:creationId xmlns:a16="http://schemas.microsoft.com/office/drawing/2014/main" id="{74473EAF-B83F-CB47-9D17-B95B40A2FA49}"/>
                </a:ext>
              </a:extLst>
            </p:cNvPr>
            <p:cNvSpPr txBox="1">
              <a:spLocks noChangeArrowheads="1"/>
            </p:cNvSpPr>
            <p:nvPr/>
          </p:nvSpPr>
          <p:spPr bwMode="auto">
            <a:xfrm>
              <a:off x="1022"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sp>
        <p:nvSpPr>
          <p:cNvPr id="50" name="Text Box 168">
            <a:extLst>
              <a:ext uri="{FF2B5EF4-FFF2-40B4-BE49-F238E27FC236}">
                <a16:creationId xmlns:a16="http://schemas.microsoft.com/office/drawing/2014/main" id="{08481574-8A43-F647-A142-E351D6581DD3}"/>
              </a:ext>
            </a:extLst>
          </p:cNvPr>
          <p:cNvSpPr txBox="1">
            <a:spLocks noChangeArrowheads="1"/>
          </p:cNvSpPr>
          <p:nvPr/>
        </p:nvSpPr>
        <p:spPr bwMode="auto">
          <a:xfrm>
            <a:off x="3690938" y="2901950"/>
            <a:ext cx="24257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mergesort(a, 0, 6) </a:t>
            </a:r>
          </a:p>
        </p:txBody>
      </p:sp>
      <p:sp>
        <p:nvSpPr>
          <p:cNvPr id="51" name="Line 208">
            <a:extLst>
              <a:ext uri="{FF2B5EF4-FFF2-40B4-BE49-F238E27FC236}">
                <a16:creationId xmlns:a16="http://schemas.microsoft.com/office/drawing/2014/main" id="{4DE0CAD9-272A-B54F-B4FE-CB5604F288E9}"/>
              </a:ext>
            </a:extLst>
          </p:cNvPr>
          <p:cNvSpPr>
            <a:spLocks noChangeShapeType="1"/>
          </p:cNvSpPr>
          <p:nvPr/>
        </p:nvSpPr>
        <p:spPr bwMode="auto">
          <a:xfrm flipH="1">
            <a:off x="3073400" y="3438525"/>
            <a:ext cx="782638" cy="5810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2" name="Line 209">
            <a:extLst>
              <a:ext uri="{FF2B5EF4-FFF2-40B4-BE49-F238E27FC236}">
                <a16:creationId xmlns:a16="http://schemas.microsoft.com/office/drawing/2014/main" id="{8DC80F06-4FF9-CF49-8C7B-324905D11A77}"/>
              </a:ext>
            </a:extLst>
          </p:cNvPr>
          <p:cNvSpPr>
            <a:spLocks noChangeShapeType="1"/>
          </p:cNvSpPr>
          <p:nvPr/>
        </p:nvSpPr>
        <p:spPr bwMode="auto">
          <a:xfrm>
            <a:off x="5561013" y="3505200"/>
            <a:ext cx="782637" cy="5810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3" name="Text Box 239">
            <a:extLst>
              <a:ext uri="{FF2B5EF4-FFF2-40B4-BE49-F238E27FC236}">
                <a16:creationId xmlns:a16="http://schemas.microsoft.com/office/drawing/2014/main" id="{17DEE0C9-0845-1E4F-937E-C723C27D6A2C}"/>
              </a:ext>
            </a:extLst>
          </p:cNvPr>
          <p:cNvSpPr txBox="1">
            <a:spLocks noChangeArrowheads="1"/>
          </p:cNvSpPr>
          <p:nvPr/>
        </p:nvSpPr>
        <p:spPr bwMode="auto">
          <a:xfrm>
            <a:off x="1811338" y="4098925"/>
            <a:ext cx="24257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mergesort(a, 0, 3) </a:t>
            </a:r>
          </a:p>
        </p:txBody>
      </p:sp>
      <p:sp>
        <p:nvSpPr>
          <p:cNvPr id="54" name="Text Box 240">
            <a:extLst>
              <a:ext uri="{FF2B5EF4-FFF2-40B4-BE49-F238E27FC236}">
                <a16:creationId xmlns:a16="http://schemas.microsoft.com/office/drawing/2014/main" id="{B8C58C27-47BB-8547-BFC2-485B988D198F}"/>
              </a:ext>
            </a:extLst>
          </p:cNvPr>
          <p:cNvSpPr txBox="1">
            <a:spLocks noChangeArrowheads="1"/>
          </p:cNvSpPr>
          <p:nvPr/>
        </p:nvSpPr>
        <p:spPr bwMode="auto">
          <a:xfrm>
            <a:off x="5164138" y="4114800"/>
            <a:ext cx="24257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mergesort(a, 4, 6) </a:t>
            </a:r>
          </a:p>
        </p:txBody>
      </p:sp>
      <p:grpSp>
        <p:nvGrpSpPr>
          <p:cNvPr id="9" name="Group 244">
            <a:extLst>
              <a:ext uri="{FF2B5EF4-FFF2-40B4-BE49-F238E27FC236}">
                <a16:creationId xmlns:a16="http://schemas.microsoft.com/office/drawing/2014/main" id="{B599EBE3-20B0-F249-BDF0-19521D90DF1E}"/>
              </a:ext>
            </a:extLst>
          </p:cNvPr>
          <p:cNvGrpSpPr>
            <a:grpSpLocks/>
          </p:cNvGrpSpPr>
          <p:nvPr/>
        </p:nvGrpSpPr>
        <p:grpSpPr bwMode="auto">
          <a:xfrm>
            <a:off x="5710238" y="4668838"/>
            <a:ext cx="2144712" cy="1117600"/>
            <a:chOff x="3307" y="2394"/>
            <a:chExt cx="1351" cy="704"/>
          </a:xfrm>
        </p:grpSpPr>
        <p:grpSp>
          <p:nvGrpSpPr>
            <p:cNvPr id="71693" name="Group 242">
              <a:extLst>
                <a:ext uri="{FF2B5EF4-FFF2-40B4-BE49-F238E27FC236}">
                  <a16:creationId xmlns:a16="http://schemas.microsoft.com/office/drawing/2014/main" id="{73019DA6-FABE-2A43-AD09-BB5A252A6C24}"/>
                </a:ext>
              </a:extLst>
            </p:cNvPr>
            <p:cNvGrpSpPr>
              <a:grpSpLocks/>
            </p:cNvGrpSpPr>
            <p:nvPr/>
          </p:nvGrpSpPr>
          <p:grpSpPr bwMode="auto">
            <a:xfrm>
              <a:off x="3357" y="2394"/>
              <a:ext cx="1206" cy="704"/>
              <a:chOff x="3183" y="3107"/>
              <a:chExt cx="1206" cy="704"/>
            </a:xfrm>
          </p:grpSpPr>
          <p:sp>
            <p:nvSpPr>
              <p:cNvPr id="71695" name="Text Box 179">
                <a:extLst>
                  <a:ext uri="{FF2B5EF4-FFF2-40B4-BE49-F238E27FC236}">
                    <a16:creationId xmlns:a16="http://schemas.microsoft.com/office/drawing/2014/main" id="{498AB9BD-F578-E843-A0D2-DEEE2B1555CA}"/>
                  </a:ext>
                </a:extLst>
              </p:cNvPr>
              <p:cNvSpPr txBox="1">
                <a:spLocks noChangeArrowheads="1"/>
              </p:cNvSpPr>
              <p:nvPr/>
            </p:nvSpPr>
            <p:spPr bwMode="auto">
              <a:xfrm>
                <a:off x="3657"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1696" name="Text Box 181">
                <a:extLst>
                  <a:ext uri="{FF2B5EF4-FFF2-40B4-BE49-F238E27FC236}">
                    <a16:creationId xmlns:a16="http://schemas.microsoft.com/office/drawing/2014/main" id="{260F489D-95D1-DC47-9F92-ED44D0AB62DB}"/>
                  </a:ext>
                </a:extLst>
              </p:cNvPr>
              <p:cNvSpPr txBox="1">
                <a:spLocks noChangeArrowheads="1"/>
              </p:cNvSpPr>
              <p:nvPr/>
            </p:nvSpPr>
            <p:spPr bwMode="auto">
              <a:xfrm>
                <a:off x="3183"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1697" name="Line 186">
                <a:extLst>
                  <a:ext uri="{FF2B5EF4-FFF2-40B4-BE49-F238E27FC236}">
                    <a16:creationId xmlns:a16="http://schemas.microsoft.com/office/drawing/2014/main" id="{5C25090D-820D-3749-9703-6E69B5FB1759}"/>
                  </a:ext>
                </a:extLst>
              </p:cNvPr>
              <p:cNvSpPr>
                <a:spLocks noChangeShapeType="1"/>
              </p:cNvSpPr>
              <p:nvPr/>
            </p:nvSpPr>
            <p:spPr bwMode="auto">
              <a:xfrm>
                <a:off x="4048"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698" name="Line 187">
                <a:extLst>
                  <a:ext uri="{FF2B5EF4-FFF2-40B4-BE49-F238E27FC236}">
                    <a16:creationId xmlns:a16="http://schemas.microsoft.com/office/drawing/2014/main" id="{F0788A2F-F23C-0B4D-8CF4-365001F03F89}"/>
                  </a:ext>
                </a:extLst>
              </p:cNvPr>
              <p:cNvSpPr>
                <a:spLocks noChangeShapeType="1"/>
              </p:cNvSpPr>
              <p:nvPr/>
            </p:nvSpPr>
            <p:spPr bwMode="auto">
              <a:xfrm>
                <a:off x="3574"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1699" name="Text Box 190">
                <a:extLst>
                  <a:ext uri="{FF2B5EF4-FFF2-40B4-BE49-F238E27FC236}">
                    <a16:creationId xmlns:a16="http://schemas.microsoft.com/office/drawing/2014/main" id="{137C8CAD-6A3A-0042-859C-9BD01AFF4DB8}"/>
                  </a:ext>
                </a:extLst>
              </p:cNvPr>
              <p:cNvSpPr txBox="1">
                <a:spLocks noChangeArrowheads="1"/>
              </p:cNvSpPr>
              <p:nvPr/>
            </p:nvSpPr>
            <p:spPr bwMode="auto">
              <a:xfrm>
                <a:off x="4081" y="3466"/>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1700" name="Text Box 195">
                <a:extLst>
                  <a:ext uri="{FF2B5EF4-FFF2-40B4-BE49-F238E27FC236}">
                    <a16:creationId xmlns:a16="http://schemas.microsoft.com/office/drawing/2014/main" id="{A8EE8B72-ADEF-3A4D-B4D3-11E263C8A6BD}"/>
                  </a:ext>
                </a:extLst>
              </p:cNvPr>
              <p:cNvSpPr txBox="1">
                <a:spLocks noChangeArrowheads="1"/>
              </p:cNvSpPr>
              <p:nvPr/>
            </p:nvSpPr>
            <p:spPr bwMode="auto">
              <a:xfrm>
                <a:off x="3688"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1701" name="Text Box 197">
                <a:extLst>
                  <a:ext uri="{FF2B5EF4-FFF2-40B4-BE49-F238E27FC236}">
                    <a16:creationId xmlns:a16="http://schemas.microsoft.com/office/drawing/2014/main" id="{80758AF2-5564-E241-BC22-BA2FBEEDEDF6}"/>
                  </a:ext>
                </a:extLst>
              </p:cNvPr>
              <p:cNvSpPr txBox="1">
                <a:spLocks noChangeArrowheads="1"/>
              </p:cNvSpPr>
              <p:nvPr/>
            </p:nvSpPr>
            <p:spPr bwMode="auto">
              <a:xfrm>
                <a:off x="3214"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1702" name="Text Box 198">
                <a:extLst>
                  <a:ext uri="{FF2B5EF4-FFF2-40B4-BE49-F238E27FC236}">
                    <a16:creationId xmlns:a16="http://schemas.microsoft.com/office/drawing/2014/main" id="{7A0F1DFE-8324-D54E-8412-F31D2EA9EFEE}"/>
                  </a:ext>
                </a:extLst>
              </p:cNvPr>
              <p:cNvSpPr txBox="1">
                <a:spLocks noChangeArrowheads="1"/>
              </p:cNvSpPr>
              <p:nvPr/>
            </p:nvSpPr>
            <p:spPr bwMode="auto">
              <a:xfrm>
                <a:off x="4099"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sp>
          <p:nvSpPr>
            <p:cNvPr id="71694" name="Rectangle 241">
              <a:extLst>
                <a:ext uri="{FF2B5EF4-FFF2-40B4-BE49-F238E27FC236}">
                  <a16:creationId xmlns:a16="http://schemas.microsoft.com/office/drawing/2014/main" id="{E5D6D06A-DE27-0A4E-A9A6-3DBCA3FED3F7}"/>
                </a:ext>
              </a:extLst>
            </p:cNvPr>
            <p:cNvSpPr>
              <a:spLocks noChangeArrowheads="1"/>
            </p:cNvSpPr>
            <p:nvPr/>
          </p:nvSpPr>
          <p:spPr bwMode="auto">
            <a:xfrm>
              <a:off x="3307" y="2710"/>
              <a:ext cx="1351"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66" name="Text Box 245">
            <a:extLst>
              <a:ext uri="{FF2B5EF4-FFF2-40B4-BE49-F238E27FC236}">
                <a16:creationId xmlns:a16="http://schemas.microsoft.com/office/drawing/2014/main" id="{E74B706A-06B1-4949-9153-88A0ED3A6170}"/>
              </a:ext>
            </a:extLst>
          </p:cNvPr>
          <p:cNvSpPr txBox="1">
            <a:spLocks noChangeArrowheads="1"/>
          </p:cNvSpPr>
          <p:nvPr/>
        </p:nvSpPr>
        <p:spPr bwMode="auto">
          <a:xfrm>
            <a:off x="3184525" y="3287713"/>
            <a:ext cx="3365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67" name="Text Box 246">
            <a:extLst>
              <a:ext uri="{FF2B5EF4-FFF2-40B4-BE49-F238E27FC236}">
                <a16:creationId xmlns:a16="http://schemas.microsoft.com/office/drawing/2014/main" id="{F489D156-892E-7245-9B2A-7B306C2A995E}"/>
              </a:ext>
            </a:extLst>
          </p:cNvPr>
          <p:cNvSpPr txBox="1">
            <a:spLocks noChangeArrowheads="1"/>
          </p:cNvSpPr>
          <p:nvPr/>
        </p:nvSpPr>
        <p:spPr bwMode="auto">
          <a:xfrm>
            <a:off x="5984875" y="3316288"/>
            <a:ext cx="488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11</a:t>
            </a:r>
          </a:p>
        </p:txBody>
      </p:sp>
      <p:sp>
        <p:nvSpPr>
          <p:cNvPr id="4" name="Title 3">
            <a:extLst>
              <a:ext uri="{FF2B5EF4-FFF2-40B4-BE49-F238E27FC236}">
                <a16:creationId xmlns:a16="http://schemas.microsoft.com/office/drawing/2014/main" id="{552EABA5-D83E-6F4B-82A2-496E3CED860D}"/>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242458889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10" presetClass="entr" presetSubtype="0" fill="hold"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par>
                                <p:cTn id="14" presetID="10" presetClass="entr" presetSubtype="0" fill="hold" nodeType="with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500"/>
                                        <p:tgtEl>
                                          <p:spTgt spid="5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fade">
                                      <p:cBhvr>
                                        <p:cTn id="22" dur="500"/>
                                        <p:tgtEl>
                                          <p:spTgt spid="54"/>
                                        </p:tgtEl>
                                      </p:cBhvr>
                                    </p:animEffect>
                                  </p:childTnLst>
                                </p:cTn>
                              </p:par>
                              <p:par>
                                <p:cTn id="23" presetID="10"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7"/>
                                        </p:tgtEl>
                                        <p:attrNameLst>
                                          <p:attrName>style.visibility</p:attrName>
                                        </p:attrNameLst>
                                      </p:cBhvr>
                                      <p:to>
                                        <p:strVal val="visible"/>
                                      </p:to>
                                    </p:set>
                                    <p:animEffect transition="in" filter="fade">
                                      <p:cBhvr>
                                        <p:cTn id="3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3" grpId="0"/>
      <p:bldP spid="54" grpId="0"/>
      <p:bldP spid="66" grpId="0"/>
      <p:bldP spid="6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731" name="Group 230">
            <a:extLst>
              <a:ext uri="{FF2B5EF4-FFF2-40B4-BE49-F238E27FC236}">
                <a16:creationId xmlns:a16="http://schemas.microsoft.com/office/drawing/2014/main" id="{FC58303D-7293-A045-B17A-ADA965290534}"/>
              </a:ext>
            </a:extLst>
          </p:cNvPr>
          <p:cNvGrpSpPr>
            <a:grpSpLocks/>
          </p:cNvGrpSpPr>
          <p:nvPr/>
        </p:nvGrpSpPr>
        <p:grpSpPr bwMode="auto">
          <a:xfrm>
            <a:off x="1449388" y="1525588"/>
            <a:ext cx="2657475" cy="863600"/>
            <a:chOff x="468" y="2275"/>
            <a:chExt cx="1799" cy="704"/>
          </a:xfrm>
        </p:grpSpPr>
        <p:sp>
          <p:nvSpPr>
            <p:cNvPr id="73816" name="Text Box 231">
              <a:extLst>
                <a:ext uri="{FF2B5EF4-FFF2-40B4-BE49-F238E27FC236}">
                  <a16:creationId xmlns:a16="http://schemas.microsoft.com/office/drawing/2014/main" id="{9624F02F-0D6A-904A-8019-CBAE699FA899}"/>
                </a:ext>
              </a:extLst>
            </p:cNvPr>
            <p:cNvSpPr txBox="1">
              <a:spLocks noChangeArrowheads="1"/>
            </p:cNvSpPr>
            <p:nvPr/>
          </p:nvSpPr>
          <p:spPr bwMode="auto">
            <a:xfrm>
              <a:off x="517"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3817" name="Text Box 232">
              <a:extLst>
                <a:ext uri="{FF2B5EF4-FFF2-40B4-BE49-F238E27FC236}">
                  <a16:creationId xmlns:a16="http://schemas.microsoft.com/office/drawing/2014/main" id="{033AAC51-9546-6245-AC26-C509C6B3AD61}"/>
                </a:ext>
              </a:extLst>
            </p:cNvPr>
            <p:cNvSpPr txBox="1">
              <a:spLocks noChangeArrowheads="1"/>
            </p:cNvSpPr>
            <p:nvPr/>
          </p:nvSpPr>
          <p:spPr bwMode="auto">
            <a:xfrm>
              <a:off x="1940"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3818" name="Text Box 233">
              <a:extLst>
                <a:ext uri="{FF2B5EF4-FFF2-40B4-BE49-F238E27FC236}">
                  <a16:creationId xmlns:a16="http://schemas.microsoft.com/office/drawing/2014/main" id="{A6B62B9C-CF6F-B04D-B19E-6A36DE905E05}"/>
                </a:ext>
              </a:extLst>
            </p:cNvPr>
            <p:cNvSpPr txBox="1">
              <a:spLocks noChangeArrowheads="1"/>
            </p:cNvSpPr>
            <p:nvPr/>
          </p:nvSpPr>
          <p:spPr bwMode="auto">
            <a:xfrm>
              <a:off x="1466"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3819" name="Text Box 234">
              <a:extLst>
                <a:ext uri="{FF2B5EF4-FFF2-40B4-BE49-F238E27FC236}">
                  <a16:creationId xmlns:a16="http://schemas.microsoft.com/office/drawing/2014/main" id="{118860E5-55CC-2B41-84F5-FB1E0570402E}"/>
                </a:ext>
              </a:extLst>
            </p:cNvPr>
            <p:cNvSpPr txBox="1">
              <a:spLocks noChangeArrowheads="1"/>
            </p:cNvSpPr>
            <p:nvPr/>
          </p:nvSpPr>
          <p:spPr bwMode="auto">
            <a:xfrm>
              <a:off x="991"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3820" name="Rectangle 235">
              <a:extLst>
                <a:ext uri="{FF2B5EF4-FFF2-40B4-BE49-F238E27FC236}">
                  <a16:creationId xmlns:a16="http://schemas.microsoft.com/office/drawing/2014/main" id="{7E14791A-D10F-3346-8991-33A178994CD0}"/>
                </a:ext>
              </a:extLst>
            </p:cNvPr>
            <p:cNvSpPr>
              <a:spLocks noChangeArrowheads="1"/>
            </p:cNvSpPr>
            <p:nvPr/>
          </p:nvSpPr>
          <p:spPr bwMode="auto">
            <a:xfrm>
              <a:off x="468" y="2586"/>
              <a:ext cx="1799"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821" name="Line 236">
              <a:extLst>
                <a:ext uri="{FF2B5EF4-FFF2-40B4-BE49-F238E27FC236}">
                  <a16:creationId xmlns:a16="http://schemas.microsoft.com/office/drawing/2014/main" id="{36FE43BD-B8E5-1D49-A3E3-D034805369BF}"/>
                </a:ext>
              </a:extLst>
            </p:cNvPr>
            <p:cNvSpPr>
              <a:spLocks noChangeShapeType="1"/>
            </p:cNvSpPr>
            <p:nvPr/>
          </p:nvSpPr>
          <p:spPr bwMode="auto">
            <a:xfrm>
              <a:off x="908"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22" name="Line 237">
              <a:extLst>
                <a:ext uri="{FF2B5EF4-FFF2-40B4-BE49-F238E27FC236}">
                  <a16:creationId xmlns:a16="http://schemas.microsoft.com/office/drawing/2014/main" id="{33B89090-9FE3-E14E-B598-E1C51BEAAAF5}"/>
                </a:ext>
              </a:extLst>
            </p:cNvPr>
            <p:cNvSpPr>
              <a:spLocks noChangeShapeType="1"/>
            </p:cNvSpPr>
            <p:nvPr/>
          </p:nvSpPr>
          <p:spPr bwMode="auto">
            <a:xfrm>
              <a:off x="1382"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23" name="Line 238">
              <a:extLst>
                <a:ext uri="{FF2B5EF4-FFF2-40B4-BE49-F238E27FC236}">
                  <a16:creationId xmlns:a16="http://schemas.microsoft.com/office/drawing/2014/main" id="{4E6FD060-0E98-E04D-8069-DB00B1B203C2}"/>
                </a:ext>
              </a:extLst>
            </p:cNvPr>
            <p:cNvSpPr>
              <a:spLocks noChangeShapeType="1"/>
            </p:cNvSpPr>
            <p:nvPr/>
          </p:nvSpPr>
          <p:spPr bwMode="auto">
            <a:xfrm>
              <a:off x="1857"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24" name="Text Box 239">
              <a:extLst>
                <a:ext uri="{FF2B5EF4-FFF2-40B4-BE49-F238E27FC236}">
                  <a16:creationId xmlns:a16="http://schemas.microsoft.com/office/drawing/2014/main" id="{80643AA4-E7FD-684E-AEE0-344F871060B2}"/>
                </a:ext>
              </a:extLst>
            </p:cNvPr>
            <p:cNvSpPr txBox="1">
              <a:spLocks noChangeArrowheads="1"/>
            </p:cNvSpPr>
            <p:nvPr/>
          </p:nvSpPr>
          <p:spPr bwMode="auto">
            <a:xfrm>
              <a:off x="548" y="227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3825" name="Text Box 240">
              <a:extLst>
                <a:ext uri="{FF2B5EF4-FFF2-40B4-BE49-F238E27FC236}">
                  <a16:creationId xmlns:a16="http://schemas.microsoft.com/office/drawing/2014/main" id="{862B8064-0C98-DC43-9DF7-1FB1BB701222}"/>
                </a:ext>
              </a:extLst>
            </p:cNvPr>
            <p:cNvSpPr txBox="1">
              <a:spLocks noChangeArrowheads="1"/>
            </p:cNvSpPr>
            <p:nvPr/>
          </p:nvSpPr>
          <p:spPr bwMode="auto">
            <a:xfrm>
              <a:off x="1971"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3826" name="Text Box 241">
              <a:extLst>
                <a:ext uri="{FF2B5EF4-FFF2-40B4-BE49-F238E27FC236}">
                  <a16:creationId xmlns:a16="http://schemas.microsoft.com/office/drawing/2014/main" id="{636B2752-9480-4249-B424-1F322803BD92}"/>
                </a:ext>
              </a:extLst>
            </p:cNvPr>
            <p:cNvSpPr txBox="1">
              <a:spLocks noChangeArrowheads="1"/>
            </p:cNvSpPr>
            <p:nvPr/>
          </p:nvSpPr>
          <p:spPr bwMode="auto">
            <a:xfrm>
              <a:off x="1497"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3827" name="Text Box 242">
              <a:extLst>
                <a:ext uri="{FF2B5EF4-FFF2-40B4-BE49-F238E27FC236}">
                  <a16:creationId xmlns:a16="http://schemas.microsoft.com/office/drawing/2014/main" id="{3517D6CD-C543-EA46-BAB3-16669B95C393}"/>
                </a:ext>
              </a:extLst>
            </p:cNvPr>
            <p:cNvSpPr txBox="1">
              <a:spLocks noChangeArrowheads="1"/>
            </p:cNvSpPr>
            <p:nvPr/>
          </p:nvSpPr>
          <p:spPr bwMode="auto">
            <a:xfrm>
              <a:off x="1022"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grpSp>
        <p:nvGrpSpPr>
          <p:cNvPr id="73732" name="Group 243">
            <a:extLst>
              <a:ext uri="{FF2B5EF4-FFF2-40B4-BE49-F238E27FC236}">
                <a16:creationId xmlns:a16="http://schemas.microsoft.com/office/drawing/2014/main" id="{6CB007DF-980A-5F48-A1A4-56412AF4509C}"/>
              </a:ext>
            </a:extLst>
          </p:cNvPr>
          <p:cNvGrpSpPr>
            <a:grpSpLocks/>
          </p:cNvGrpSpPr>
          <p:nvPr/>
        </p:nvGrpSpPr>
        <p:grpSpPr bwMode="auto">
          <a:xfrm>
            <a:off x="5643563" y="1525588"/>
            <a:ext cx="1997075" cy="863600"/>
            <a:chOff x="3307" y="2394"/>
            <a:chExt cx="1351" cy="704"/>
          </a:xfrm>
        </p:grpSpPr>
        <p:grpSp>
          <p:nvGrpSpPr>
            <p:cNvPr id="73806" name="Group 244">
              <a:extLst>
                <a:ext uri="{FF2B5EF4-FFF2-40B4-BE49-F238E27FC236}">
                  <a16:creationId xmlns:a16="http://schemas.microsoft.com/office/drawing/2014/main" id="{6A8C5DA0-32E2-154F-8062-13EE1F0DB15A}"/>
                </a:ext>
              </a:extLst>
            </p:cNvPr>
            <p:cNvGrpSpPr>
              <a:grpSpLocks/>
            </p:cNvGrpSpPr>
            <p:nvPr/>
          </p:nvGrpSpPr>
          <p:grpSpPr bwMode="auto">
            <a:xfrm>
              <a:off x="3357" y="2394"/>
              <a:ext cx="1206" cy="704"/>
              <a:chOff x="3183" y="3107"/>
              <a:chExt cx="1206" cy="704"/>
            </a:xfrm>
          </p:grpSpPr>
          <p:sp>
            <p:nvSpPr>
              <p:cNvPr id="73808" name="Text Box 245">
                <a:extLst>
                  <a:ext uri="{FF2B5EF4-FFF2-40B4-BE49-F238E27FC236}">
                    <a16:creationId xmlns:a16="http://schemas.microsoft.com/office/drawing/2014/main" id="{E60B6982-EC77-1E4A-9201-4EC71227EEE4}"/>
                  </a:ext>
                </a:extLst>
              </p:cNvPr>
              <p:cNvSpPr txBox="1">
                <a:spLocks noChangeArrowheads="1"/>
              </p:cNvSpPr>
              <p:nvPr/>
            </p:nvSpPr>
            <p:spPr bwMode="auto">
              <a:xfrm>
                <a:off x="3657"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3809" name="Text Box 246">
                <a:extLst>
                  <a:ext uri="{FF2B5EF4-FFF2-40B4-BE49-F238E27FC236}">
                    <a16:creationId xmlns:a16="http://schemas.microsoft.com/office/drawing/2014/main" id="{A70D3015-8155-0C45-A7D1-7CC44E1C909F}"/>
                  </a:ext>
                </a:extLst>
              </p:cNvPr>
              <p:cNvSpPr txBox="1">
                <a:spLocks noChangeArrowheads="1"/>
              </p:cNvSpPr>
              <p:nvPr/>
            </p:nvSpPr>
            <p:spPr bwMode="auto">
              <a:xfrm>
                <a:off x="3183"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3810" name="Line 247">
                <a:extLst>
                  <a:ext uri="{FF2B5EF4-FFF2-40B4-BE49-F238E27FC236}">
                    <a16:creationId xmlns:a16="http://schemas.microsoft.com/office/drawing/2014/main" id="{5C304317-B151-DC4B-91F0-A1F7479F30E5}"/>
                  </a:ext>
                </a:extLst>
              </p:cNvPr>
              <p:cNvSpPr>
                <a:spLocks noChangeShapeType="1"/>
              </p:cNvSpPr>
              <p:nvPr/>
            </p:nvSpPr>
            <p:spPr bwMode="auto">
              <a:xfrm>
                <a:off x="4048"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11" name="Line 248">
                <a:extLst>
                  <a:ext uri="{FF2B5EF4-FFF2-40B4-BE49-F238E27FC236}">
                    <a16:creationId xmlns:a16="http://schemas.microsoft.com/office/drawing/2014/main" id="{A4DECED4-5DB1-7A4C-9185-215B2C6F80CE}"/>
                  </a:ext>
                </a:extLst>
              </p:cNvPr>
              <p:cNvSpPr>
                <a:spLocks noChangeShapeType="1"/>
              </p:cNvSpPr>
              <p:nvPr/>
            </p:nvSpPr>
            <p:spPr bwMode="auto">
              <a:xfrm>
                <a:off x="3574"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12" name="Text Box 249">
                <a:extLst>
                  <a:ext uri="{FF2B5EF4-FFF2-40B4-BE49-F238E27FC236}">
                    <a16:creationId xmlns:a16="http://schemas.microsoft.com/office/drawing/2014/main" id="{E329D586-794B-2940-972D-843ED2816CEB}"/>
                  </a:ext>
                </a:extLst>
              </p:cNvPr>
              <p:cNvSpPr txBox="1">
                <a:spLocks noChangeArrowheads="1"/>
              </p:cNvSpPr>
              <p:nvPr/>
            </p:nvSpPr>
            <p:spPr bwMode="auto">
              <a:xfrm>
                <a:off x="4081" y="3466"/>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3813" name="Text Box 250">
                <a:extLst>
                  <a:ext uri="{FF2B5EF4-FFF2-40B4-BE49-F238E27FC236}">
                    <a16:creationId xmlns:a16="http://schemas.microsoft.com/office/drawing/2014/main" id="{4E55FC8E-351B-8F46-9CFF-E3A1B06DB568}"/>
                  </a:ext>
                </a:extLst>
              </p:cNvPr>
              <p:cNvSpPr txBox="1">
                <a:spLocks noChangeArrowheads="1"/>
              </p:cNvSpPr>
              <p:nvPr/>
            </p:nvSpPr>
            <p:spPr bwMode="auto">
              <a:xfrm>
                <a:off x="3688"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3814" name="Text Box 251">
                <a:extLst>
                  <a:ext uri="{FF2B5EF4-FFF2-40B4-BE49-F238E27FC236}">
                    <a16:creationId xmlns:a16="http://schemas.microsoft.com/office/drawing/2014/main" id="{E7309B28-0DBC-C140-9F3D-E4107D85061A}"/>
                  </a:ext>
                </a:extLst>
              </p:cNvPr>
              <p:cNvSpPr txBox="1">
                <a:spLocks noChangeArrowheads="1"/>
              </p:cNvSpPr>
              <p:nvPr/>
            </p:nvSpPr>
            <p:spPr bwMode="auto">
              <a:xfrm>
                <a:off x="3214"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3815" name="Text Box 252">
                <a:extLst>
                  <a:ext uri="{FF2B5EF4-FFF2-40B4-BE49-F238E27FC236}">
                    <a16:creationId xmlns:a16="http://schemas.microsoft.com/office/drawing/2014/main" id="{1C4186C7-7BFB-ED40-8499-9C5B4E354FC4}"/>
                  </a:ext>
                </a:extLst>
              </p:cNvPr>
              <p:cNvSpPr txBox="1">
                <a:spLocks noChangeArrowheads="1"/>
              </p:cNvSpPr>
              <p:nvPr/>
            </p:nvSpPr>
            <p:spPr bwMode="auto">
              <a:xfrm>
                <a:off x="4099"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sp>
          <p:nvSpPr>
            <p:cNvPr id="73807" name="Rectangle 253">
              <a:extLst>
                <a:ext uri="{FF2B5EF4-FFF2-40B4-BE49-F238E27FC236}">
                  <a16:creationId xmlns:a16="http://schemas.microsoft.com/office/drawing/2014/main" id="{45CE3413-2105-6845-A2AC-B2BE4D0E8688}"/>
                </a:ext>
              </a:extLst>
            </p:cNvPr>
            <p:cNvSpPr>
              <a:spLocks noChangeArrowheads="1"/>
            </p:cNvSpPr>
            <p:nvPr/>
          </p:nvSpPr>
          <p:spPr bwMode="auto">
            <a:xfrm>
              <a:off x="3307" y="2710"/>
              <a:ext cx="1351"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92" name="Line 254">
            <a:extLst>
              <a:ext uri="{FF2B5EF4-FFF2-40B4-BE49-F238E27FC236}">
                <a16:creationId xmlns:a16="http://schemas.microsoft.com/office/drawing/2014/main" id="{3375BC3E-CAB8-E44F-B118-694247FA3FC1}"/>
              </a:ext>
            </a:extLst>
          </p:cNvPr>
          <p:cNvSpPr>
            <a:spLocks noChangeShapeType="1"/>
          </p:cNvSpPr>
          <p:nvPr/>
        </p:nvSpPr>
        <p:spPr bwMode="auto">
          <a:xfrm flipH="1">
            <a:off x="1931988" y="2524125"/>
            <a:ext cx="728662" cy="449263"/>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3" name="Line 255">
            <a:extLst>
              <a:ext uri="{FF2B5EF4-FFF2-40B4-BE49-F238E27FC236}">
                <a16:creationId xmlns:a16="http://schemas.microsoft.com/office/drawing/2014/main" id="{1D32F05A-08C4-294F-8004-B6C95DD9FDD4}"/>
              </a:ext>
            </a:extLst>
          </p:cNvPr>
          <p:cNvSpPr>
            <a:spLocks noChangeShapeType="1"/>
          </p:cNvSpPr>
          <p:nvPr/>
        </p:nvSpPr>
        <p:spPr bwMode="auto">
          <a:xfrm>
            <a:off x="3003550" y="2524125"/>
            <a:ext cx="728663" cy="449263"/>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4" name="Line 256">
            <a:extLst>
              <a:ext uri="{FF2B5EF4-FFF2-40B4-BE49-F238E27FC236}">
                <a16:creationId xmlns:a16="http://schemas.microsoft.com/office/drawing/2014/main" id="{4E0647E0-E563-4542-944D-25B718741689}"/>
              </a:ext>
            </a:extLst>
          </p:cNvPr>
          <p:cNvSpPr>
            <a:spLocks noChangeShapeType="1"/>
          </p:cNvSpPr>
          <p:nvPr/>
        </p:nvSpPr>
        <p:spPr bwMode="auto">
          <a:xfrm flipH="1">
            <a:off x="5891213" y="2524125"/>
            <a:ext cx="728662" cy="449263"/>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5" name="Line 257">
            <a:extLst>
              <a:ext uri="{FF2B5EF4-FFF2-40B4-BE49-F238E27FC236}">
                <a16:creationId xmlns:a16="http://schemas.microsoft.com/office/drawing/2014/main" id="{93C71E39-FDEA-A647-AD8C-2FA3D3844203}"/>
              </a:ext>
            </a:extLst>
          </p:cNvPr>
          <p:cNvSpPr>
            <a:spLocks noChangeShapeType="1"/>
          </p:cNvSpPr>
          <p:nvPr/>
        </p:nvSpPr>
        <p:spPr bwMode="auto">
          <a:xfrm>
            <a:off x="6764338" y="2513013"/>
            <a:ext cx="728662" cy="44767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96" name="Text Box 258">
            <a:extLst>
              <a:ext uri="{FF2B5EF4-FFF2-40B4-BE49-F238E27FC236}">
                <a16:creationId xmlns:a16="http://schemas.microsoft.com/office/drawing/2014/main" id="{FD9FE1CA-4907-A343-BABD-EB1A9B4D2126}"/>
              </a:ext>
            </a:extLst>
          </p:cNvPr>
          <p:cNvSpPr txBox="1">
            <a:spLocks noChangeArrowheads="1"/>
          </p:cNvSpPr>
          <p:nvPr/>
        </p:nvSpPr>
        <p:spPr bwMode="auto">
          <a:xfrm>
            <a:off x="704850" y="3036888"/>
            <a:ext cx="177006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msort(a, 0, 1) </a:t>
            </a:r>
          </a:p>
        </p:txBody>
      </p:sp>
      <p:sp>
        <p:nvSpPr>
          <p:cNvPr id="97" name="Text Box 259">
            <a:extLst>
              <a:ext uri="{FF2B5EF4-FFF2-40B4-BE49-F238E27FC236}">
                <a16:creationId xmlns:a16="http://schemas.microsoft.com/office/drawing/2014/main" id="{399B3896-1EC9-0D4B-9F7B-CC60D319BB30}"/>
              </a:ext>
            </a:extLst>
          </p:cNvPr>
          <p:cNvSpPr txBox="1">
            <a:spLocks noChangeArrowheads="1"/>
          </p:cNvSpPr>
          <p:nvPr/>
        </p:nvSpPr>
        <p:spPr bwMode="auto">
          <a:xfrm>
            <a:off x="2933700" y="3036888"/>
            <a:ext cx="177006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msort(a, 2, 3) </a:t>
            </a:r>
          </a:p>
        </p:txBody>
      </p:sp>
      <p:sp>
        <p:nvSpPr>
          <p:cNvPr id="98" name="Text Box 260">
            <a:extLst>
              <a:ext uri="{FF2B5EF4-FFF2-40B4-BE49-F238E27FC236}">
                <a16:creationId xmlns:a16="http://schemas.microsoft.com/office/drawing/2014/main" id="{4311A3C7-012C-4A42-8552-09DB81F76BFB}"/>
              </a:ext>
            </a:extLst>
          </p:cNvPr>
          <p:cNvSpPr txBox="1">
            <a:spLocks noChangeArrowheads="1"/>
          </p:cNvSpPr>
          <p:nvPr/>
        </p:nvSpPr>
        <p:spPr bwMode="auto">
          <a:xfrm>
            <a:off x="5133975" y="3036888"/>
            <a:ext cx="17018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msort(a, 4, 5) </a:t>
            </a:r>
          </a:p>
        </p:txBody>
      </p:sp>
      <p:sp>
        <p:nvSpPr>
          <p:cNvPr id="99" name="Text Box 261">
            <a:extLst>
              <a:ext uri="{FF2B5EF4-FFF2-40B4-BE49-F238E27FC236}">
                <a16:creationId xmlns:a16="http://schemas.microsoft.com/office/drawing/2014/main" id="{EDCF7210-4848-204E-83FD-76C3FCF47FF4}"/>
              </a:ext>
            </a:extLst>
          </p:cNvPr>
          <p:cNvSpPr txBox="1">
            <a:spLocks noChangeArrowheads="1"/>
          </p:cNvSpPr>
          <p:nvPr/>
        </p:nvSpPr>
        <p:spPr bwMode="auto">
          <a:xfrm>
            <a:off x="6870700" y="3036888"/>
            <a:ext cx="17018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msort(a, 6, 6) </a:t>
            </a:r>
          </a:p>
        </p:txBody>
      </p:sp>
      <p:grpSp>
        <p:nvGrpSpPr>
          <p:cNvPr id="6" name="Group 276">
            <a:extLst>
              <a:ext uri="{FF2B5EF4-FFF2-40B4-BE49-F238E27FC236}">
                <a16:creationId xmlns:a16="http://schemas.microsoft.com/office/drawing/2014/main" id="{C9BDA4FE-865D-F241-A88D-DC0205604CAB}"/>
              </a:ext>
            </a:extLst>
          </p:cNvPr>
          <p:cNvGrpSpPr>
            <a:grpSpLocks/>
          </p:cNvGrpSpPr>
          <p:nvPr/>
        </p:nvGrpSpPr>
        <p:grpSpPr bwMode="auto">
          <a:xfrm>
            <a:off x="887413" y="3414713"/>
            <a:ext cx="1347787" cy="863600"/>
            <a:chOff x="299" y="1785"/>
            <a:chExt cx="912" cy="704"/>
          </a:xfrm>
        </p:grpSpPr>
        <p:sp>
          <p:nvSpPr>
            <p:cNvPr id="73800" name="Text Box 263">
              <a:extLst>
                <a:ext uri="{FF2B5EF4-FFF2-40B4-BE49-F238E27FC236}">
                  <a16:creationId xmlns:a16="http://schemas.microsoft.com/office/drawing/2014/main" id="{54822556-DA6F-964F-A330-9F4502CBBAC5}"/>
                </a:ext>
              </a:extLst>
            </p:cNvPr>
            <p:cNvSpPr txBox="1">
              <a:spLocks noChangeArrowheads="1"/>
            </p:cNvSpPr>
            <p:nvPr/>
          </p:nvSpPr>
          <p:spPr bwMode="auto">
            <a:xfrm>
              <a:off x="348" y="21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3801" name="Text Box 266">
              <a:extLst>
                <a:ext uri="{FF2B5EF4-FFF2-40B4-BE49-F238E27FC236}">
                  <a16:creationId xmlns:a16="http://schemas.microsoft.com/office/drawing/2014/main" id="{E96F77D2-257B-084C-A061-EB82C262BC40}"/>
                </a:ext>
              </a:extLst>
            </p:cNvPr>
            <p:cNvSpPr txBox="1">
              <a:spLocks noChangeArrowheads="1"/>
            </p:cNvSpPr>
            <p:nvPr/>
          </p:nvSpPr>
          <p:spPr bwMode="auto">
            <a:xfrm>
              <a:off x="822" y="21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3802" name="Rectangle 267">
              <a:extLst>
                <a:ext uri="{FF2B5EF4-FFF2-40B4-BE49-F238E27FC236}">
                  <a16:creationId xmlns:a16="http://schemas.microsoft.com/office/drawing/2014/main" id="{48A62CEB-F1CB-024B-944A-624BD3CB2F44}"/>
                </a:ext>
              </a:extLst>
            </p:cNvPr>
            <p:cNvSpPr>
              <a:spLocks noChangeArrowheads="1"/>
            </p:cNvSpPr>
            <p:nvPr/>
          </p:nvSpPr>
          <p:spPr bwMode="auto">
            <a:xfrm>
              <a:off x="299" y="2096"/>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803" name="Line 268">
              <a:extLst>
                <a:ext uri="{FF2B5EF4-FFF2-40B4-BE49-F238E27FC236}">
                  <a16:creationId xmlns:a16="http://schemas.microsoft.com/office/drawing/2014/main" id="{30B16888-2213-EF45-AEFF-6837A66DC0F4}"/>
                </a:ext>
              </a:extLst>
            </p:cNvPr>
            <p:cNvSpPr>
              <a:spLocks noChangeShapeType="1"/>
            </p:cNvSpPr>
            <p:nvPr/>
          </p:nvSpPr>
          <p:spPr bwMode="auto">
            <a:xfrm>
              <a:off x="739" y="21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804" name="Text Box 271">
              <a:extLst>
                <a:ext uri="{FF2B5EF4-FFF2-40B4-BE49-F238E27FC236}">
                  <a16:creationId xmlns:a16="http://schemas.microsoft.com/office/drawing/2014/main" id="{7AD7F1DE-1B1D-0248-8D2F-CEEF4111B9FF}"/>
                </a:ext>
              </a:extLst>
            </p:cNvPr>
            <p:cNvSpPr txBox="1">
              <a:spLocks noChangeArrowheads="1"/>
            </p:cNvSpPr>
            <p:nvPr/>
          </p:nvSpPr>
          <p:spPr bwMode="auto">
            <a:xfrm>
              <a:off x="379" y="178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3805" name="Text Box 274">
              <a:extLst>
                <a:ext uri="{FF2B5EF4-FFF2-40B4-BE49-F238E27FC236}">
                  <a16:creationId xmlns:a16="http://schemas.microsoft.com/office/drawing/2014/main" id="{97E31FD3-215B-BF49-AB11-56E150CF3667}"/>
                </a:ext>
              </a:extLst>
            </p:cNvPr>
            <p:cNvSpPr txBox="1">
              <a:spLocks noChangeArrowheads="1"/>
            </p:cNvSpPr>
            <p:nvPr/>
          </p:nvSpPr>
          <p:spPr bwMode="auto">
            <a:xfrm>
              <a:off x="853" y="17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grpSp>
        <p:nvGrpSpPr>
          <p:cNvPr id="7" name="Group 277">
            <a:extLst>
              <a:ext uri="{FF2B5EF4-FFF2-40B4-BE49-F238E27FC236}">
                <a16:creationId xmlns:a16="http://schemas.microsoft.com/office/drawing/2014/main" id="{FC7A9DF5-E493-A547-BDC0-0CEBED62B3A1}"/>
              </a:ext>
            </a:extLst>
          </p:cNvPr>
          <p:cNvGrpSpPr>
            <a:grpSpLocks/>
          </p:cNvGrpSpPr>
          <p:nvPr/>
        </p:nvGrpSpPr>
        <p:grpSpPr bwMode="auto">
          <a:xfrm>
            <a:off x="3122613" y="3414713"/>
            <a:ext cx="1347787" cy="874712"/>
            <a:chOff x="1812" y="1839"/>
            <a:chExt cx="912" cy="713"/>
          </a:xfrm>
        </p:grpSpPr>
        <p:sp>
          <p:nvSpPr>
            <p:cNvPr id="73794" name="Text Box 264">
              <a:extLst>
                <a:ext uri="{FF2B5EF4-FFF2-40B4-BE49-F238E27FC236}">
                  <a16:creationId xmlns:a16="http://schemas.microsoft.com/office/drawing/2014/main" id="{1D84098A-8CA2-9847-B4C7-846F99EA3F34}"/>
                </a:ext>
              </a:extLst>
            </p:cNvPr>
            <p:cNvSpPr txBox="1">
              <a:spLocks noChangeArrowheads="1"/>
            </p:cNvSpPr>
            <p:nvPr/>
          </p:nvSpPr>
          <p:spPr bwMode="auto">
            <a:xfrm>
              <a:off x="2347" y="2207"/>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3795" name="Text Box 265">
              <a:extLst>
                <a:ext uri="{FF2B5EF4-FFF2-40B4-BE49-F238E27FC236}">
                  <a16:creationId xmlns:a16="http://schemas.microsoft.com/office/drawing/2014/main" id="{E59783AA-0961-2349-8947-B007E35F80AF}"/>
                </a:ext>
              </a:extLst>
            </p:cNvPr>
            <p:cNvSpPr txBox="1">
              <a:spLocks noChangeArrowheads="1"/>
            </p:cNvSpPr>
            <p:nvPr/>
          </p:nvSpPr>
          <p:spPr bwMode="auto">
            <a:xfrm>
              <a:off x="1873" y="2207"/>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3796" name="Line 270">
              <a:extLst>
                <a:ext uri="{FF2B5EF4-FFF2-40B4-BE49-F238E27FC236}">
                  <a16:creationId xmlns:a16="http://schemas.microsoft.com/office/drawing/2014/main" id="{0097378C-C27B-5644-B99B-792A22B1F5BB}"/>
                </a:ext>
              </a:extLst>
            </p:cNvPr>
            <p:cNvSpPr>
              <a:spLocks noChangeShapeType="1"/>
            </p:cNvSpPr>
            <p:nvPr/>
          </p:nvSpPr>
          <p:spPr bwMode="auto">
            <a:xfrm>
              <a:off x="2274" y="2168"/>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797" name="Text Box 272">
              <a:extLst>
                <a:ext uri="{FF2B5EF4-FFF2-40B4-BE49-F238E27FC236}">
                  <a16:creationId xmlns:a16="http://schemas.microsoft.com/office/drawing/2014/main" id="{D1E96F1E-A071-E046-BC26-40CFD3051AFC}"/>
                </a:ext>
              </a:extLst>
            </p:cNvPr>
            <p:cNvSpPr txBox="1">
              <a:spLocks noChangeArrowheads="1"/>
            </p:cNvSpPr>
            <p:nvPr/>
          </p:nvSpPr>
          <p:spPr bwMode="auto">
            <a:xfrm>
              <a:off x="2378" y="1839"/>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3798" name="Text Box 273">
              <a:extLst>
                <a:ext uri="{FF2B5EF4-FFF2-40B4-BE49-F238E27FC236}">
                  <a16:creationId xmlns:a16="http://schemas.microsoft.com/office/drawing/2014/main" id="{7F5F7C0A-1072-074C-A908-C9423664A074}"/>
                </a:ext>
              </a:extLst>
            </p:cNvPr>
            <p:cNvSpPr txBox="1">
              <a:spLocks noChangeArrowheads="1"/>
            </p:cNvSpPr>
            <p:nvPr/>
          </p:nvSpPr>
          <p:spPr bwMode="auto">
            <a:xfrm>
              <a:off x="1904" y="1839"/>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3799" name="Rectangle 275">
              <a:extLst>
                <a:ext uri="{FF2B5EF4-FFF2-40B4-BE49-F238E27FC236}">
                  <a16:creationId xmlns:a16="http://schemas.microsoft.com/office/drawing/2014/main" id="{728D768A-BAFE-154B-B934-FD616836DFCF}"/>
                </a:ext>
              </a:extLst>
            </p:cNvPr>
            <p:cNvSpPr>
              <a:spLocks noChangeArrowheads="1"/>
            </p:cNvSpPr>
            <p:nvPr/>
          </p:nvSpPr>
          <p:spPr bwMode="auto">
            <a:xfrm>
              <a:off x="1812" y="2155"/>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8" name="Group 291">
            <a:extLst>
              <a:ext uri="{FF2B5EF4-FFF2-40B4-BE49-F238E27FC236}">
                <a16:creationId xmlns:a16="http://schemas.microsoft.com/office/drawing/2014/main" id="{80FCF8EE-B7EE-3848-BE37-6578017FFC2B}"/>
              </a:ext>
            </a:extLst>
          </p:cNvPr>
          <p:cNvGrpSpPr>
            <a:grpSpLocks/>
          </p:cNvGrpSpPr>
          <p:nvPr/>
        </p:nvGrpSpPr>
        <p:grpSpPr bwMode="auto">
          <a:xfrm>
            <a:off x="5151438" y="3414713"/>
            <a:ext cx="1347787" cy="863600"/>
            <a:chOff x="3185" y="1885"/>
            <a:chExt cx="912" cy="704"/>
          </a:xfrm>
        </p:grpSpPr>
        <p:sp>
          <p:nvSpPr>
            <p:cNvPr id="73788" name="Text Box 280">
              <a:extLst>
                <a:ext uri="{FF2B5EF4-FFF2-40B4-BE49-F238E27FC236}">
                  <a16:creationId xmlns:a16="http://schemas.microsoft.com/office/drawing/2014/main" id="{D1A1FB88-F1D5-C845-84F1-346DCF996B50}"/>
                </a:ext>
              </a:extLst>
            </p:cNvPr>
            <p:cNvSpPr txBox="1">
              <a:spLocks noChangeArrowheads="1"/>
            </p:cNvSpPr>
            <p:nvPr/>
          </p:nvSpPr>
          <p:spPr bwMode="auto">
            <a:xfrm>
              <a:off x="3709" y="22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3789" name="Text Box 281">
              <a:extLst>
                <a:ext uri="{FF2B5EF4-FFF2-40B4-BE49-F238E27FC236}">
                  <a16:creationId xmlns:a16="http://schemas.microsoft.com/office/drawing/2014/main" id="{D02A8BDD-D1C7-8F41-843F-CFE859D7553E}"/>
                </a:ext>
              </a:extLst>
            </p:cNvPr>
            <p:cNvSpPr txBox="1">
              <a:spLocks noChangeArrowheads="1"/>
            </p:cNvSpPr>
            <p:nvPr/>
          </p:nvSpPr>
          <p:spPr bwMode="auto">
            <a:xfrm>
              <a:off x="3235" y="22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3790" name="Line 283">
              <a:extLst>
                <a:ext uri="{FF2B5EF4-FFF2-40B4-BE49-F238E27FC236}">
                  <a16:creationId xmlns:a16="http://schemas.microsoft.com/office/drawing/2014/main" id="{35E3AC19-FDE0-1F46-8B0D-9A1634DFF999}"/>
                </a:ext>
              </a:extLst>
            </p:cNvPr>
            <p:cNvSpPr>
              <a:spLocks noChangeShapeType="1"/>
            </p:cNvSpPr>
            <p:nvPr/>
          </p:nvSpPr>
          <p:spPr bwMode="auto">
            <a:xfrm>
              <a:off x="3626" y="22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791" name="Text Box 285">
              <a:extLst>
                <a:ext uri="{FF2B5EF4-FFF2-40B4-BE49-F238E27FC236}">
                  <a16:creationId xmlns:a16="http://schemas.microsoft.com/office/drawing/2014/main" id="{FC369981-BF5E-AF48-9BDC-E79130EF53B0}"/>
                </a:ext>
              </a:extLst>
            </p:cNvPr>
            <p:cNvSpPr txBox="1">
              <a:spLocks noChangeArrowheads="1"/>
            </p:cNvSpPr>
            <p:nvPr/>
          </p:nvSpPr>
          <p:spPr bwMode="auto">
            <a:xfrm>
              <a:off x="3740" y="18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3792" name="Text Box 286">
              <a:extLst>
                <a:ext uri="{FF2B5EF4-FFF2-40B4-BE49-F238E27FC236}">
                  <a16:creationId xmlns:a16="http://schemas.microsoft.com/office/drawing/2014/main" id="{1B6C52AF-FE5A-2048-B20D-659B747346BA}"/>
                </a:ext>
              </a:extLst>
            </p:cNvPr>
            <p:cNvSpPr txBox="1">
              <a:spLocks noChangeArrowheads="1"/>
            </p:cNvSpPr>
            <p:nvPr/>
          </p:nvSpPr>
          <p:spPr bwMode="auto">
            <a:xfrm>
              <a:off x="3266" y="18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3793" name="Rectangle 288">
              <a:extLst>
                <a:ext uri="{FF2B5EF4-FFF2-40B4-BE49-F238E27FC236}">
                  <a16:creationId xmlns:a16="http://schemas.microsoft.com/office/drawing/2014/main" id="{E92D8D76-D676-5944-9F31-76B1C358A73E}"/>
                </a:ext>
              </a:extLst>
            </p:cNvPr>
            <p:cNvSpPr>
              <a:spLocks noChangeArrowheads="1"/>
            </p:cNvSpPr>
            <p:nvPr/>
          </p:nvSpPr>
          <p:spPr bwMode="auto">
            <a:xfrm>
              <a:off x="3185" y="2201"/>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9" name="Group 290">
            <a:extLst>
              <a:ext uri="{FF2B5EF4-FFF2-40B4-BE49-F238E27FC236}">
                <a16:creationId xmlns:a16="http://schemas.microsoft.com/office/drawing/2014/main" id="{AE041ED8-9C5F-AE4D-A376-C91602A6E756}"/>
              </a:ext>
            </a:extLst>
          </p:cNvPr>
          <p:cNvGrpSpPr>
            <a:grpSpLocks/>
          </p:cNvGrpSpPr>
          <p:nvPr/>
        </p:nvGrpSpPr>
        <p:grpSpPr bwMode="auto">
          <a:xfrm>
            <a:off x="7710488" y="3414713"/>
            <a:ext cx="700087" cy="842962"/>
            <a:chOff x="4917" y="1903"/>
            <a:chExt cx="473" cy="687"/>
          </a:xfrm>
        </p:grpSpPr>
        <p:sp>
          <p:nvSpPr>
            <p:cNvPr id="73785" name="Text Box 284">
              <a:extLst>
                <a:ext uri="{FF2B5EF4-FFF2-40B4-BE49-F238E27FC236}">
                  <a16:creationId xmlns:a16="http://schemas.microsoft.com/office/drawing/2014/main" id="{EE29B53C-719D-6B4D-A0A4-B9B4B1ECA8B5}"/>
                </a:ext>
              </a:extLst>
            </p:cNvPr>
            <p:cNvSpPr txBox="1">
              <a:spLocks noChangeArrowheads="1"/>
            </p:cNvSpPr>
            <p:nvPr/>
          </p:nvSpPr>
          <p:spPr bwMode="auto">
            <a:xfrm>
              <a:off x="5002" y="2262"/>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3786" name="Text Box 287">
              <a:extLst>
                <a:ext uri="{FF2B5EF4-FFF2-40B4-BE49-F238E27FC236}">
                  <a16:creationId xmlns:a16="http://schemas.microsoft.com/office/drawing/2014/main" id="{AE955176-7BC6-1A44-9FAE-D3EAE4AD8B77}"/>
                </a:ext>
              </a:extLst>
            </p:cNvPr>
            <p:cNvSpPr txBox="1">
              <a:spLocks noChangeArrowheads="1"/>
            </p:cNvSpPr>
            <p:nvPr/>
          </p:nvSpPr>
          <p:spPr bwMode="auto">
            <a:xfrm>
              <a:off x="5020" y="1903"/>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sp>
          <p:nvSpPr>
            <p:cNvPr id="73787" name="Rectangle 289">
              <a:extLst>
                <a:ext uri="{FF2B5EF4-FFF2-40B4-BE49-F238E27FC236}">
                  <a16:creationId xmlns:a16="http://schemas.microsoft.com/office/drawing/2014/main" id="{119F4AB5-F7A9-FB43-93CD-4D363C79491E}"/>
                </a:ext>
              </a:extLst>
            </p:cNvPr>
            <p:cNvSpPr>
              <a:spLocks noChangeArrowheads="1"/>
            </p:cNvSpPr>
            <p:nvPr/>
          </p:nvSpPr>
          <p:spPr bwMode="auto">
            <a:xfrm>
              <a:off x="4917" y="2206"/>
              <a:ext cx="473"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125" name="Line 292">
            <a:extLst>
              <a:ext uri="{FF2B5EF4-FFF2-40B4-BE49-F238E27FC236}">
                <a16:creationId xmlns:a16="http://schemas.microsoft.com/office/drawing/2014/main" id="{D96F821A-3DDC-F346-AAA2-C763FB65FC56}"/>
              </a:ext>
            </a:extLst>
          </p:cNvPr>
          <p:cNvSpPr>
            <a:spLocks noChangeShapeType="1"/>
          </p:cNvSpPr>
          <p:nvPr/>
        </p:nvSpPr>
        <p:spPr bwMode="auto">
          <a:xfrm flipH="1">
            <a:off x="966788" y="4391025"/>
            <a:ext cx="403225" cy="5048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6" name="Line 293">
            <a:extLst>
              <a:ext uri="{FF2B5EF4-FFF2-40B4-BE49-F238E27FC236}">
                <a16:creationId xmlns:a16="http://schemas.microsoft.com/office/drawing/2014/main" id="{689689D6-3159-8F46-9E1B-8A9843223EDF}"/>
              </a:ext>
            </a:extLst>
          </p:cNvPr>
          <p:cNvSpPr>
            <a:spLocks noChangeShapeType="1"/>
          </p:cNvSpPr>
          <p:nvPr/>
        </p:nvSpPr>
        <p:spPr bwMode="auto">
          <a:xfrm>
            <a:off x="1809750" y="4391025"/>
            <a:ext cx="295275" cy="4826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7" name="Line 294">
            <a:extLst>
              <a:ext uri="{FF2B5EF4-FFF2-40B4-BE49-F238E27FC236}">
                <a16:creationId xmlns:a16="http://schemas.microsoft.com/office/drawing/2014/main" id="{18E58C05-1941-DB45-AAAA-FF19240574E4}"/>
              </a:ext>
            </a:extLst>
          </p:cNvPr>
          <p:cNvSpPr>
            <a:spLocks noChangeShapeType="1"/>
          </p:cNvSpPr>
          <p:nvPr/>
        </p:nvSpPr>
        <p:spPr bwMode="auto">
          <a:xfrm flipH="1">
            <a:off x="3249613" y="4391025"/>
            <a:ext cx="392112" cy="5048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8" name="Line 295">
            <a:extLst>
              <a:ext uri="{FF2B5EF4-FFF2-40B4-BE49-F238E27FC236}">
                <a16:creationId xmlns:a16="http://schemas.microsoft.com/office/drawing/2014/main" id="{AC07AE02-1A7E-7243-8490-1250480EF29A}"/>
              </a:ext>
            </a:extLst>
          </p:cNvPr>
          <p:cNvSpPr>
            <a:spLocks noChangeShapeType="1"/>
          </p:cNvSpPr>
          <p:nvPr/>
        </p:nvSpPr>
        <p:spPr bwMode="auto">
          <a:xfrm>
            <a:off x="4092575" y="4391025"/>
            <a:ext cx="269875" cy="503238"/>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9" name="Line 296">
            <a:extLst>
              <a:ext uri="{FF2B5EF4-FFF2-40B4-BE49-F238E27FC236}">
                <a16:creationId xmlns:a16="http://schemas.microsoft.com/office/drawing/2014/main" id="{8E2F8DE0-15D7-C140-BEAF-BE702F1F87C0}"/>
              </a:ext>
            </a:extLst>
          </p:cNvPr>
          <p:cNvSpPr>
            <a:spLocks noChangeShapeType="1"/>
          </p:cNvSpPr>
          <p:nvPr/>
        </p:nvSpPr>
        <p:spPr bwMode="auto">
          <a:xfrm flipH="1">
            <a:off x="5478463" y="4391025"/>
            <a:ext cx="350837" cy="504825"/>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30" name="Line 297">
            <a:extLst>
              <a:ext uri="{FF2B5EF4-FFF2-40B4-BE49-F238E27FC236}">
                <a16:creationId xmlns:a16="http://schemas.microsoft.com/office/drawing/2014/main" id="{238C6498-5A81-7243-8FB3-EC2445DCDBA3}"/>
              </a:ext>
            </a:extLst>
          </p:cNvPr>
          <p:cNvSpPr>
            <a:spLocks noChangeShapeType="1"/>
          </p:cNvSpPr>
          <p:nvPr/>
        </p:nvSpPr>
        <p:spPr bwMode="auto">
          <a:xfrm>
            <a:off x="6118225" y="4391025"/>
            <a:ext cx="390525" cy="482600"/>
          </a:xfrm>
          <a:prstGeom prst="line">
            <a:avLst/>
          </a:prstGeom>
          <a:noFill/>
          <a:ln w="571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0" name="Group 309">
            <a:extLst>
              <a:ext uri="{FF2B5EF4-FFF2-40B4-BE49-F238E27FC236}">
                <a16:creationId xmlns:a16="http://schemas.microsoft.com/office/drawing/2014/main" id="{F112AD80-AA93-8C4D-A3B3-120A06D357E2}"/>
              </a:ext>
            </a:extLst>
          </p:cNvPr>
          <p:cNvGrpSpPr>
            <a:grpSpLocks/>
          </p:cNvGrpSpPr>
          <p:nvPr/>
        </p:nvGrpSpPr>
        <p:grpSpPr bwMode="auto">
          <a:xfrm>
            <a:off x="679450" y="4933950"/>
            <a:ext cx="617538" cy="852488"/>
            <a:chOff x="331" y="2923"/>
            <a:chExt cx="418" cy="695"/>
          </a:xfrm>
        </p:grpSpPr>
        <p:sp>
          <p:nvSpPr>
            <p:cNvPr id="73782" name="Text Box 302">
              <a:extLst>
                <a:ext uri="{FF2B5EF4-FFF2-40B4-BE49-F238E27FC236}">
                  <a16:creationId xmlns:a16="http://schemas.microsoft.com/office/drawing/2014/main" id="{8850D206-185C-7949-877C-379CCA0DF194}"/>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3783" name="Rectangle 304">
              <a:extLst>
                <a:ext uri="{FF2B5EF4-FFF2-40B4-BE49-F238E27FC236}">
                  <a16:creationId xmlns:a16="http://schemas.microsoft.com/office/drawing/2014/main" id="{DD90243A-EED8-9E41-A022-8E334C10CEAC}"/>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84" name="Text Box 306">
              <a:extLst>
                <a:ext uri="{FF2B5EF4-FFF2-40B4-BE49-F238E27FC236}">
                  <a16:creationId xmlns:a16="http://schemas.microsoft.com/office/drawing/2014/main" id="{FF4D8085-552C-554E-B8CE-D377CEF5D861}"/>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grpSp>
      <p:grpSp>
        <p:nvGrpSpPr>
          <p:cNvPr id="11" name="Group 310">
            <a:extLst>
              <a:ext uri="{FF2B5EF4-FFF2-40B4-BE49-F238E27FC236}">
                <a16:creationId xmlns:a16="http://schemas.microsoft.com/office/drawing/2014/main" id="{C49A99F4-6C25-564F-8E69-8840B3794E17}"/>
              </a:ext>
            </a:extLst>
          </p:cNvPr>
          <p:cNvGrpSpPr>
            <a:grpSpLocks/>
          </p:cNvGrpSpPr>
          <p:nvPr/>
        </p:nvGrpSpPr>
        <p:grpSpPr bwMode="auto">
          <a:xfrm>
            <a:off x="1787525" y="4933950"/>
            <a:ext cx="671513" cy="847725"/>
            <a:chOff x="1067" y="3042"/>
            <a:chExt cx="454" cy="691"/>
          </a:xfrm>
        </p:grpSpPr>
        <p:sp>
          <p:nvSpPr>
            <p:cNvPr id="73779" name="Text Box 303">
              <a:extLst>
                <a:ext uri="{FF2B5EF4-FFF2-40B4-BE49-F238E27FC236}">
                  <a16:creationId xmlns:a16="http://schemas.microsoft.com/office/drawing/2014/main" id="{BF8EF5CE-7FAC-C046-B563-39500D964879}"/>
                </a:ext>
              </a:extLst>
            </p:cNvPr>
            <p:cNvSpPr txBox="1">
              <a:spLocks noChangeArrowheads="1"/>
            </p:cNvSpPr>
            <p:nvPr/>
          </p:nvSpPr>
          <p:spPr bwMode="auto">
            <a:xfrm>
              <a:off x="1146" y="3410"/>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3780" name="Text Box 307">
              <a:extLst>
                <a:ext uri="{FF2B5EF4-FFF2-40B4-BE49-F238E27FC236}">
                  <a16:creationId xmlns:a16="http://schemas.microsoft.com/office/drawing/2014/main" id="{51B38B94-3387-1E4B-A007-93719A903C97}"/>
                </a:ext>
              </a:extLst>
            </p:cNvPr>
            <p:cNvSpPr txBox="1">
              <a:spLocks noChangeArrowheads="1"/>
            </p:cNvSpPr>
            <p:nvPr/>
          </p:nvSpPr>
          <p:spPr bwMode="auto">
            <a:xfrm>
              <a:off x="1177" y="3042"/>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73781" name="Rectangle 308">
              <a:extLst>
                <a:ext uri="{FF2B5EF4-FFF2-40B4-BE49-F238E27FC236}">
                  <a16:creationId xmlns:a16="http://schemas.microsoft.com/office/drawing/2014/main" id="{72607DD6-FEA9-F24F-9B14-F70E7A3F6390}"/>
                </a:ext>
              </a:extLst>
            </p:cNvPr>
            <p:cNvSpPr>
              <a:spLocks noChangeArrowheads="1"/>
            </p:cNvSpPr>
            <p:nvPr/>
          </p:nvSpPr>
          <p:spPr bwMode="auto">
            <a:xfrm>
              <a:off x="1067" y="3349"/>
              <a:ext cx="454"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12" name="Group 311">
            <a:extLst>
              <a:ext uri="{FF2B5EF4-FFF2-40B4-BE49-F238E27FC236}">
                <a16:creationId xmlns:a16="http://schemas.microsoft.com/office/drawing/2014/main" id="{7FD74120-938B-3142-878A-AB5E657B77C1}"/>
              </a:ext>
            </a:extLst>
          </p:cNvPr>
          <p:cNvGrpSpPr>
            <a:grpSpLocks/>
          </p:cNvGrpSpPr>
          <p:nvPr/>
        </p:nvGrpSpPr>
        <p:grpSpPr bwMode="auto">
          <a:xfrm>
            <a:off x="2951163" y="4933950"/>
            <a:ext cx="617537" cy="852488"/>
            <a:chOff x="331" y="2923"/>
            <a:chExt cx="418" cy="695"/>
          </a:xfrm>
        </p:grpSpPr>
        <p:sp>
          <p:nvSpPr>
            <p:cNvPr id="73776" name="Text Box 312">
              <a:extLst>
                <a:ext uri="{FF2B5EF4-FFF2-40B4-BE49-F238E27FC236}">
                  <a16:creationId xmlns:a16="http://schemas.microsoft.com/office/drawing/2014/main" id="{55CCC5CE-31CB-D140-9F24-661FD9079C1C}"/>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3777" name="Rectangle 313">
              <a:extLst>
                <a:ext uri="{FF2B5EF4-FFF2-40B4-BE49-F238E27FC236}">
                  <a16:creationId xmlns:a16="http://schemas.microsoft.com/office/drawing/2014/main" id="{7E139976-CD19-244F-95C9-C5C2C0B56B3A}"/>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78" name="Text Box 314">
              <a:extLst>
                <a:ext uri="{FF2B5EF4-FFF2-40B4-BE49-F238E27FC236}">
                  <a16:creationId xmlns:a16="http://schemas.microsoft.com/office/drawing/2014/main" id="{89090799-89F4-5843-BB0D-D8F929FD8903}"/>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2</a:t>
              </a:r>
            </a:p>
          </p:txBody>
        </p:sp>
      </p:grpSp>
      <p:grpSp>
        <p:nvGrpSpPr>
          <p:cNvPr id="13" name="Group 315">
            <a:extLst>
              <a:ext uri="{FF2B5EF4-FFF2-40B4-BE49-F238E27FC236}">
                <a16:creationId xmlns:a16="http://schemas.microsoft.com/office/drawing/2014/main" id="{F382BE21-626D-FF4A-9115-DFF148420738}"/>
              </a:ext>
            </a:extLst>
          </p:cNvPr>
          <p:cNvGrpSpPr>
            <a:grpSpLocks/>
          </p:cNvGrpSpPr>
          <p:nvPr/>
        </p:nvGrpSpPr>
        <p:grpSpPr bwMode="auto">
          <a:xfrm>
            <a:off x="4059238" y="4933950"/>
            <a:ext cx="617537" cy="852488"/>
            <a:chOff x="331" y="2923"/>
            <a:chExt cx="418" cy="695"/>
          </a:xfrm>
        </p:grpSpPr>
        <p:sp>
          <p:nvSpPr>
            <p:cNvPr id="73773" name="Text Box 316">
              <a:extLst>
                <a:ext uri="{FF2B5EF4-FFF2-40B4-BE49-F238E27FC236}">
                  <a16:creationId xmlns:a16="http://schemas.microsoft.com/office/drawing/2014/main" id="{988A58B7-AA19-704E-837D-4A0A459CB3D4}"/>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3774" name="Rectangle 317">
              <a:extLst>
                <a:ext uri="{FF2B5EF4-FFF2-40B4-BE49-F238E27FC236}">
                  <a16:creationId xmlns:a16="http://schemas.microsoft.com/office/drawing/2014/main" id="{6D7057E8-BFBD-B741-9925-D2300FB4FB1C}"/>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75" name="Text Box 318">
              <a:extLst>
                <a:ext uri="{FF2B5EF4-FFF2-40B4-BE49-F238E27FC236}">
                  <a16:creationId xmlns:a16="http://schemas.microsoft.com/office/drawing/2014/main" id="{0B534F27-E21C-4D41-B380-A8D45CB801EE}"/>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3</a:t>
              </a:r>
            </a:p>
          </p:txBody>
        </p:sp>
      </p:grpSp>
      <p:grpSp>
        <p:nvGrpSpPr>
          <p:cNvPr id="14" name="Group 319">
            <a:extLst>
              <a:ext uri="{FF2B5EF4-FFF2-40B4-BE49-F238E27FC236}">
                <a16:creationId xmlns:a16="http://schemas.microsoft.com/office/drawing/2014/main" id="{066FB92E-ED1E-6A40-8087-B9F29E9BB288}"/>
              </a:ext>
            </a:extLst>
          </p:cNvPr>
          <p:cNvGrpSpPr>
            <a:grpSpLocks/>
          </p:cNvGrpSpPr>
          <p:nvPr/>
        </p:nvGrpSpPr>
        <p:grpSpPr bwMode="auto">
          <a:xfrm>
            <a:off x="5168900" y="4933950"/>
            <a:ext cx="617538" cy="852488"/>
            <a:chOff x="331" y="2923"/>
            <a:chExt cx="418" cy="695"/>
          </a:xfrm>
        </p:grpSpPr>
        <p:sp>
          <p:nvSpPr>
            <p:cNvPr id="73770" name="Text Box 320">
              <a:extLst>
                <a:ext uri="{FF2B5EF4-FFF2-40B4-BE49-F238E27FC236}">
                  <a16:creationId xmlns:a16="http://schemas.microsoft.com/office/drawing/2014/main" id="{AC77DFA3-926A-5A49-A00C-D7534C850CB1}"/>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3771" name="Rectangle 321">
              <a:extLst>
                <a:ext uri="{FF2B5EF4-FFF2-40B4-BE49-F238E27FC236}">
                  <a16:creationId xmlns:a16="http://schemas.microsoft.com/office/drawing/2014/main" id="{CD7951F1-C2FC-2C4C-BE5C-73140BEDFBBE}"/>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72" name="Text Box 322">
              <a:extLst>
                <a:ext uri="{FF2B5EF4-FFF2-40B4-BE49-F238E27FC236}">
                  <a16:creationId xmlns:a16="http://schemas.microsoft.com/office/drawing/2014/main" id="{13758E3B-02F0-3046-B52D-0FF8A200F958}"/>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4</a:t>
              </a:r>
            </a:p>
          </p:txBody>
        </p:sp>
      </p:grpSp>
      <p:grpSp>
        <p:nvGrpSpPr>
          <p:cNvPr id="15" name="Group 323">
            <a:extLst>
              <a:ext uri="{FF2B5EF4-FFF2-40B4-BE49-F238E27FC236}">
                <a16:creationId xmlns:a16="http://schemas.microsoft.com/office/drawing/2014/main" id="{B2441DE3-845A-F941-A1B2-033BBA7EA532}"/>
              </a:ext>
            </a:extLst>
          </p:cNvPr>
          <p:cNvGrpSpPr>
            <a:grpSpLocks/>
          </p:cNvGrpSpPr>
          <p:nvPr/>
        </p:nvGrpSpPr>
        <p:grpSpPr bwMode="auto">
          <a:xfrm>
            <a:off x="6278563" y="4933950"/>
            <a:ext cx="617537" cy="852488"/>
            <a:chOff x="331" y="2923"/>
            <a:chExt cx="418" cy="695"/>
          </a:xfrm>
        </p:grpSpPr>
        <p:sp>
          <p:nvSpPr>
            <p:cNvPr id="73767" name="Text Box 324">
              <a:extLst>
                <a:ext uri="{FF2B5EF4-FFF2-40B4-BE49-F238E27FC236}">
                  <a16:creationId xmlns:a16="http://schemas.microsoft.com/office/drawing/2014/main" id="{0015D38A-6E6B-A745-A37C-EA019A16963C}"/>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3768" name="Rectangle 325">
              <a:extLst>
                <a:ext uri="{FF2B5EF4-FFF2-40B4-BE49-F238E27FC236}">
                  <a16:creationId xmlns:a16="http://schemas.microsoft.com/office/drawing/2014/main" id="{68E4F1D3-9512-CD4C-821E-05314FDBAE37}"/>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3769" name="Text Box 326">
              <a:extLst>
                <a:ext uri="{FF2B5EF4-FFF2-40B4-BE49-F238E27FC236}">
                  <a16:creationId xmlns:a16="http://schemas.microsoft.com/office/drawing/2014/main" id="{DCC44E32-F8AE-8943-A197-B684886E02FA}"/>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5</a:t>
              </a:r>
            </a:p>
          </p:txBody>
        </p:sp>
      </p:grpSp>
      <p:sp>
        <p:nvSpPr>
          <p:cNvPr id="155" name="Text Box 327">
            <a:extLst>
              <a:ext uri="{FF2B5EF4-FFF2-40B4-BE49-F238E27FC236}">
                <a16:creationId xmlns:a16="http://schemas.microsoft.com/office/drawing/2014/main" id="{BEA8072A-8E33-B543-BCC0-765436DEAAA7}"/>
              </a:ext>
            </a:extLst>
          </p:cNvPr>
          <p:cNvSpPr txBox="1">
            <a:spLocks noChangeArrowheads="1"/>
          </p:cNvSpPr>
          <p:nvPr/>
        </p:nvSpPr>
        <p:spPr bwMode="auto">
          <a:xfrm>
            <a:off x="2062163" y="2409825"/>
            <a:ext cx="312737"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156" name="Text Box 328">
            <a:extLst>
              <a:ext uri="{FF2B5EF4-FFF2-40B4-BE49-F238E27FC236}">
                <a16:creationId xmlns:a16="http://schemas.microsoft.com/office/drawing/2014/main" id="{15B7CB6D-41C9-6248-8BC4-C5283521342F}"/>
              </a:ext>
            </a:extLst>
          </p:cNvPr>
          <p:cNvSpPr txBox="1">
            <a:spLocks noChangeArrowheads="1"/>
          </p:cNvSpPr>
          <p:nvPr/>
        </p:nvSpPr>
        <p:spPr bwMode="auto">
          <a:xfrm>
            <a:off x="887413" y="4316413"/>
            <a:ext cx="31432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157" name="Text Box 329">
            <a:extLst>
              <a:ext uri="{FF2B5EF4-FFF2-40B4-BE49-F238E27FC236}">
                <a16:creationId xmlns:a16="http://schemas.microsoft.com/office/drawing/2014/main" id="{E0C65E66-B211-3B47-8498-E780C1683076}"/>
              </a:ext>
            </a:extLst>
          </p:cNvPr>
          <p:cNvSpPr txBox="1">
            <a:spLocks noChangeArrowheads="1"/>
          </p:cNvSpPr>
          <p:nvPr/>
        </p:nvSpPr>
        <p:spPr bwMode="auto">
          <a:xfrm>
            <a:off x="2035175" y="4292600"/>
            <a:ext cx="314325"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158" name="Text Box 330">
            <a:extLst>
              <a:ext uri="{FF2B5EF4-FFF2-40B4-BE49-F238E27FC236}">
                <a16:creationId xmlns:a16="http://schemas.microsoft.com/office/drawing/2014/main" id="{1CDCA8B7-72BB-0F4B-B9BB-7B36848AE112}"/>
              </a:ext>
            </a:extLst>
          </p:cNvPr>
          <p:cNvSpPr txBox="1">
            <a:spLocks noChangeArrowheads="1"/>
          </p:cNvSpPr>
          <p:nvPr/>
        </p:nvSpPr>
        <p:spPr bwMode="auto">
          <a:xfrm>
            <a:off x="3373438" y="2409825"/>
            <a:ext cx="312737"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sp>
        <p:nvSpPr>
          <p:cNvPr id="159" name="Text Box 331">
            <a:extLst>
              <a:ext uri="{FF2B5EF4-FFF2-40B4-BE49-F238E27FC236}">
                <a16:creationId xmlns:a16="http://schemas.microsoft.com/office/drawing/2014/main" id="{9C45C600-4B93-6F49-B404-88155CC0ABC7}"/>
              </a:ext>
            </a:extLst>
          </p:cNvPr>
          <p:cNvSpPr txBox="1">
            <a:spLocks noChangeArrowheads="1"/>
          </p:cNvSpPr>
          <p:nvPr/>
        </p:nvSpPr>
        <p:spPr bwMode="auto">
          <a:xfrm>
            <a:off x="3224213" y="4316413"/>
            <a:ext cx="312737"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a:t>
            </a:r>
          </a:p>
        </p:txBody>
      </p:sp>
      <p:sp>
        <p:nvSpPr>
          <p:cNvPr id="160" name="Text Box 332">
            <a:extLst>
              <a:ext uri="{FF2B5EF4-FFF2-40B4-BE49-F238E27FC236}">
                <a16:creationId xmlns:a16="http://schemas.microsoft.com/office/drawing/2014/main" id="{6B60D526-9C09-D84F-B1AC-3DE089DF3686}"/>
              </a:ext>
            </a:extLst>
          </p:cNvPr>
          <p:cNvSpPr txBox="1">
            <a:spLocks noChangeArrowheads="1"/>
          </p:cNvSpPr>
          <p:nvPr/>
        </p:nvSpPr>
        <p:spPr bwMode="auto">
          <a:xfrm>
            <a:off x="4264025" y="4292600"/>
            <a:ext cx="312738"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a:t>
            </a:r>
          </a:p>
        </p:txBody>
      </p:sp>
      <p:sp>
        <p:nvSpPr>
          <p:cNvPr id="161" name="Text Box 333">
            <a:extLst>
              <a:ext uri="{FF2B5EF4-FFF2-40B4-BE49-F238E27FC236}">
                <a16:creationId xmlns:a16="http://schemas.microsoft.com/office/drawing/2014/main" id="{3F5C6D17-5D35-B143-9A70-070CFBD595F9}"/>
              </a:ext>
            </a:extLst>
          </p:cNvPr>
          <p:cNvSpPr txBox="1">
            <a:spLocks noChangeArrowheads="1"/>
          </p:cNvSpPr>
          <p:nvPr/>
        </p:nvSpPr>
        <p:spPr bwMode="auto">
          <a:xfrm>
            <a:off x="5926138" y="2409825"/>
            <a:ext cx="455612"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12</a:t>
            </a:r>
          </a:p>
        </p:txBody>
      </p:sp>
      <p:sp>
        <p:nvSpPr>
          <p:cNvPr id="162" name="Text Box 334">
            <a:extLst>
              <a:ext uri="{FF2B5EF4-FFF2-40B4-BE49-F238E27FC236}">
                <a16:creationId xmlns:a16="http://schemas.microsoft.com/office/drawing/2014/main" id="{B596B1D3-C989-414E-9A51-045E2777467C}"/>
              </a:ext>
            </a:extLst>
          </p:cNvPr>
          <p:cNvSpPr txBox="1">
            <a:spLocks noChangeArrowheads="1"/>
          </p:cNvSpPr>
          <p:nvPr/>
        </p:nvSpPr>
        <p:spPr bwMode="auto">
          <a:xfrm>
            <a:off x="5224463" y="4338638"/>
            <a:ext cx="455612"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13</a:t>
            </a:r>
          </a:p>
        </p:txBody>
      </p:sp>
      <p:sp>
        <p:nvSpPr>
          <p:cNvPr id="163" name="Text Box 335">
            <a:extLst>
              <a:ext uri="{FF2B5EF4-FFF2-40B4-BE49-F238E27FC236}">
                <a16:creationId xmlns:a16="http://schemas.microsoft.com/office/drawing/2014/main" id="{8DCD3D39-7FE7-4842-8562-AF8F4EF94A8E}"/>
              </a:ext>
            </a:extLst>
          </p:cNvPr>
          <p:cNvSpPr txBox="1">
            <a:spLocks noChangeArrowheads="1"/>
          </p:cNvSpPr>
          <p:nvPr/>
        </p:nvSpPr>
        <p:spPr bwMode="auto">
          <a:xfrm>
            <a:off x="6262688" y="4292600"/>
            <a:ext cx="45561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14</a:t>
            </a:r>
          </a:p>
        </p:txBody>
      </p:sp>
      <p:sp>
        <p:nvSpPr>
          <p:cNvPr id="164" name="Text Box 336">
            <a:extLst>
              <a:ext uri="{FF2B5EF4-FFF2-40B4-BE49-F238E27FC236}">
                <a16:creationId xmlns:a16="http://schemas.microsoft.com/office/drawing/2014/main" id="{1B6B0B67-58E7-0B40-8AD9-F4B041C2E622}"/>
              </a:ext>
            </a:extLst>
          </p:cNvPr>
          <p:cNvSpPr txBox="1">
            <a:spLocks noChangeArrowheads="1"/>
          </p:cNvSpPr>
          <p:nvPr/>
        </p:nvSpPr>
        <p:spPr bwMode="auto">
          <a:xfrm>
            <a:off x="7100888" y="2387600"/>
            <a:ext cx="455612"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16</a:t>
            </a:r>
          </a:p>
        </p:txBody>
      </p:sp>
      <p:sp>
        <p:nvSpPr>
          <p:cNvPr id="4" name="Title 3">
            <a:extLst>
              <a:ext uri="{FF2B5EF4-FFF2-40B4-BE49-F238E27FC236}">
                <a16:creationId xmlns:a16="http://schemas.microsoft.com/office/drawing/2014/main" id="{C61BC15F-5802-0D47-BBC8-6EAF15EE3B00}"/>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24443734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fade">
                                      <p:cBhvr>
                                        <p:cTn id="7" dur="500"/>
                                        <p:tgtEl>
                                          <p:spTgt spid="92"/>
                                        </p:tgtEl>
                                      </p:cBhvr>
                                    </p:animEffect>
                                  </p:childTnLst>
                                </p:cTn>
                              </p:par>
                              <p:par>
                                <p:cTn id="8" presetID="10" presetClass="entr" presetSubtype="0" fill="hold" nodeType="withEffect">
                                  <p:stCondLst>
                                    <p:cond delay="0"/>
                                  </p:stCondLst>
                                  <p:childTnLst>
                                    <p:set>
                                      <p:cBhvr>
                                        <p:cTn id="9" dur="1" fill="hold">
                                          <p:stCondLst>
                                            <p:cond delay="0"/>
                                          </p:stCondLst>
                                        </p:cTn>
                                        <p:tgtEl>
                                          <p:spTgt spid="93"/>
                                        </p:tgtEl>
                                        <p:attrNameLst>
                                          <p:attrName>style.visibility</p:attrName>
                                        </p:attrNameLst>
                                      </p:cBhvr>
                                      <p:to>
                                        <p:strVal val="visible"/>
                                      </p:to>
                                    </p:set>
                                    <p:animEffect transition="in" filter="fade">
                                      <p:cBhvr>
                                        <p:cTn id="10" dur="500"/>
                                        <p:tgtEl>
                                          <p:spTgt spid="93"/>
                                        </p:tgtEl>
                                      </p:cBhvr>
                                    </p:animEffect>
                                  </p:childTnLst>
                                </p:cTn>
                              </p:par>
                              <p:par>
                                <p:cTn id="11" presetID="10" presetClass="entr" presetSubtype="0" fill="hold" nodeType="withEffect">
                                  <p:stCondLst>
                                    <p:cond delay="0"/>
                                  </p:stCondLst>
                                  <p:childTnLst>
                                    <p:set>
                                      <p:cBhvr>
                                        <p:cTn id="12" dur="1" fill="hold">
                                          <p:stCondLst>
                                            <p:cond delay="0"/>
                                          </p:stCondLst>
                                        </p:cTn>
                                        <p:tgtEl>
                                          <p:spTgt spid="94"/>
                                        </p:tgtEl>
                                        <p:attrNameLst>
                                          <p:attrName>style.visibility</p:attrName>
                                        </p:attrNameLst>
                                      </p:cBhvr>
                                      <p:to>
                                        <p:strVal val="visible"/>
                                      </p:to>
                                    </p:set>
                                    <p:animEffect transition="in" filter="fade">
                                      <p:cBhvr>
                                        <p:cTn id="13" dur="500"/>
                                        <p:tgtEl>
                                          <p:spTgt spid="94"/>
                                        </p:tgtEl>
                                      </p:cBhvr>
                                    </p:animEffect>
                                  </p:childTnLst>
                                </p:cTn>
                              </p:par>
                              <p:par>
                                <p:cTn id="14" presetID="10" presetClass="entr" presetSubtype="0" fill="hold"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fade">
                                      <p:cBhvr>
                                        <p:cTn id="16" dur="500"/>
                                        <p:tgtEl>
                                          <p:spTgt spid="9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6"/>
                                        </p:tgtEl>
                                        <p:attrNameLst>
                                          <p:attrName>style.visibility</p:attrName>
                                        </p:attrNameLst>
                                      </p:cBhvr>
                                      <p:to>
                                        <p:strVal val="visible"/>
                                      </p:to>
                                    </p:set>
                                    <p:animEffect transition="in" filter="fade">
                                      <p:cBhvr>
                                        <p:cTn id="19" dur="500"/>
                                        <p:tgtEl>
                                          <p:spTgt spid="9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7"/>
                                        </p:tgtEl>
                                        <p:attrNameLst>
                                          <p:attrName>style.visibility</p:attrName>
                                        </p:attrNameLst>
                                      </p:cBhvr>
                                      <p:to>
                                        <p:strVal val="visible"/>
                                      </p:to>
                                    </p:set>
                                    <p:animEffect transition="in" filter="fade">
                                      <p:cBhvr>
                                        <p:cTn id="22" dur="500"/>
                                        <p:tgtEl>
                                          <p:spTgt spid="9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98"/>
                                        </p:tgtEl>
                                        <p:attrNameLst>
                                          <p:attrName>style.visibility</p:attrName>
                                        </p:attrNameLst>
                                      </p:cBhvr>
                                      <p:to>
                                        <p:strVal val="visible"/>
                                      </p:to>
                                    </p:set>
                                    <p:animEffect transition="in" filter="fade">
                                      <p:cBhvr>
                                        <p:cTn id="25" dur="500"/>
                                        <p:tgtEl>
                                          <p:spTgt spid="9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9"/>
                                        </p:tgtEl>
                                        <p:attrNameLst>
                                          <p:attrName>style.visibility</p:attrName>
                                        </p:attrNameLst>
                                      </p:cBhvr>
                                      <p:to>
                                        <p:strVal val="visible"/>
                                      </p:to>
                                    </p:set>
                                    <p:animEffect transition="in" filter="fade">
                                      <p:cBhvr>
                                        <p:cTn id="28" dur="500"/>
                                        <p:tgtEl>
                                          <p:spTgt spid="99"/>
                                        </p:tgtEl>
                                      </p:cBhvr>
                                    </p:animEffect>
                                  </p:childTnLst>
                                </p:cTn>
                              </p:par>
                              <p:par>
                                <p:cTn id="29" presetID="10"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par>
                                <p:cTn id="32" presetID="10" presetClass="entr" presetSubtype="0" fill="hold"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par>
                                <p:cTn id="35" presetID="10"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55"/>
                                        </p:tgtEl>
                                        <p:attrNameLst>
                                          <p:attrName>style.visibility</p:attrName>
                                        </p:attrNameLst>
                                      </p:cBhvr>
                                      <p:to>
                                        <p:strVal val="visible"/>
                                      </p:to>
                                    </p:set>
                                    <p:animEffect transition="in" filter="fade">
                                      <p:cBhvr>
                                        <p:cTn id="43" dur="500"/>
                                        <p:tgtEl>
                                          <p:spTgt spid="15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58"/>
                                        </p:tgtEl>
                                        <p:attrNameLst>
                                          <p:attrName>style.visibility</p:attrName>
                                        </p:attrNameLst>
                                      </p:cBhvr>
                                      <p:to>
                                        <p:strVal val="visible"/>
                                      </p:to>
                                    </p:set>
                                    <p:animEffect transition="in" filter="fade">
                                      <p:cBhvr>
                                        <p:cTn id="46" dur="500"/>
                                        <p:tgtEl>
                                          <p:spTgt spid="15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61"/>
                                        </p:tgtEl>
                                        <p:attrNameLst>
                                          <p:attrName>style.visibility</p:attrName>
                                        </p:attrNameLst>
                                      </p:cBhvr>
                                      <p:to>
                                        <p:strVal val="visible"/>
                                      </p:to>
                                    </p:set>
                                    <p:animEffect transition="in" filter="fade">
                                      <p:cBhvr>
                                        <p:cTn id="49" dur="500"/>
                                        <p:tgtEl>
                                          <p:spTgt spid="16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64"/>
                                        </p:tgtEl>
                                        <p:attrNameLst>
                                          <p:attrName>style.visibility</p:attrName>
                                        </p:attrNameLst>
                                      </p:cBhvr>
                                      <p:to>
                                        <p:strVal val="visible"/>
                                      </p:to>
                                    </p:set>
                                    <p:animEffect transition="in" filter="fade">
                                      <p:cBhvr>
                                        <p:cTn id="52" dur="500"/>
                                        <p:tgtEl>
                                          <p:spTgt spid="164"/>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10" presetClass="entr" presetSubtype="0" fill="hold" nodeType="clickEffect">
                                  <p:stCondLst>
                                    <p:cond delay="0"/>
                                  </p:stCondLst>
                                  <p:childTnLst>
                                    <p:set>
                                      <p:cBhvr>
                                        <p:cTn id="56" dur="1" fill="hold">
                                          <p:stCondLst>
                                            <p:cond delay="0"/>
                                          </p:stCondLst>
                                        </p:cTn>
                                        <p:tgtEl>
                                          <p:spTgt spid="125"/>
                                        </p:tgtEl>
                                        <p:attrNameLst>
                                          <p:attrName>style.visibility</p:attrName>
                                        </p:attrNameLst>
                                      </p:cBhvr>
                                      <p:to>
                                        <p:strVal val="visible"/>
                                      </p:to>
                                    </p:set>
                                    <p:animEffect transition="in" filter="fade">
                                      <p:cBhvr>
                                        <p:cTn id="57" dur="500"/>
                                        <p:tgtEl>
                                          <p:spTgt spid="125"/>
                                        </p:tgtEl>
                                      </p:cBhvr>
                                    </p:animEffect>
                                  </p:childTnLst>
                                </p:cTn>
                              </p:par>
                              <p:par>
                                <p:cTn id="58" presetID="10" presetClass="entr" presetSubtype="0" fill="hold" nodeType="withEffect">
                                  <p:stCondLst>
                                    <p:cond delay="0"/>
                                  </p:stCondLst>
                                  <p:childTnLst>
                                    <p:set>
                                      <p:cBhvr>
                                        <p:cTn id="59" dur="1" fill="hold">
                                          <p:stCondLst>
                                            <p:cond delay="0"/>
                                          </p:stCondLst>
                                        </p:cTn>
                                        <p:tgtEl>
                                          <p:spTgt spid="126"/>
                                        </p:tgtEl>
                                        <p:attrNameLst>
                                          <p:attrName>style.visibility</p:attrName>
                                        </p:attrNameLst>
                                      </p:cBhvr>
                                      <p:to>
                                        <p:strVal val="visible"/>
                                      </p:to>
                                    </p:set>
                                    <p:animEffect transition="in" filter="fade">
                                      <p:cBhvr>
                                        <p:cTn id="60" dur="500"/>
                                        <p:tgtEl>
                                          <p:spTgt spid="126"/>
                                        </p:tgtEl>
                                      </p:cBhvr>
                                    </p:animEffect>
                                  </p:childTnLst>
                                </p:cTn>
                              </p:par>
                              <p:par>
                                <p:cTn id="61" presetID="10" presetClass="entr" presetSubtype="0" fill="hold" nodeType="withEffect">
                                  <p:stCondLst>
                                    <p:cond delay="0"/>
                                  </p:stCondLst>
                                  <p:childTnLst>
                                    <p:set>
                                      <p:cBhvr>
                                        <p:cTn id="62" dur="1" fill="hold">
                                          <p:stCondLst>
                                            <p:cond delay="0"/>
                                          </p:stCondLst>
                                        </p:cTn>
                                        <p:tgtEl>
                                          <p:spTgt spid="127"/>
                                        </p:tgtEl>
                                        <p:attrNameLst>
                                          <p:attrName>style.visibility</p:attrName>
                                        </p:attrNameLst>
                                      </p:cBhvr>
                                      <p:to>
                                        <p:strVal val="visible"/>
                                      </p:to>
                                    </p:set>
                                    <p:animEffect transition="in" filter="fade">
                                      <p:cBhvr>
                                        <p:cTn id="63" dur="500"/>
                                        <p:tgtEl>
                                          <p:spTgt spid="127"/>
                                        </p:tgtEl>
                                      </p:cBhvr>
                                    </p:animEffect>
                                  </p:childTnLst>
                                </p:cTn>
                              </p:par>
                              <p:par>
                                <p:cTn id="64" presetID="10" presetClass="entr" presetSubtype="0" fill="hold" nodeType="withEffect">
                                  <p:stCondLst>
                                    <p:cond delay="0"/>
                                  </p:stCondLst>
                                  <p:childTnLst>
                                    <p:set>
                                      <p:cBhvr>
                                        <p:cTn id="65" dur="1" fill="hold">
                                          <p:stCondLst>
                                            <p:cond delay="0"/>
                                          </p:stCondLst>
                                        </p:cTn>
                                        <p:tgtEl>
                                          <p:spTgt spid="128"/>
                                        </p:tgtEl>
                                        <p:attrNameLst>
                                          <p:attrName>style.visibility</p:attrName>
                                        </p:attrNameLst>
                                      </p:cBhvr>
                                      <p:to>
                                        <p:strVal val="visible"/>
                                      </p:to>
                                    </p:set>
                                    <p:animEffect transition="in" filter="fade">
                                      <p:cBhvr>
                                        <p:cTn id="66" dur="500"/>
                                        <p:tgtEl>
                                          <p:spTgt spid="128"/>
                                        </p:tgtEl>
                                      </p:cBhvr>
                                    </p:animEffect>
                                  </p:childTnLst>
                                </p:cTn>
                              </p:par>
                              <p:par>
                                <p:cTn id="67" presetID="10" presetClass="entr" presetSubtype="0" fill="hold" nodeType="withEffect">
                                  <p:stCondLst>
                                    <p:cond delay="0"/>
                                  </p:stCondLst>
                                  <p:childTnLst>
                                    <p:set>
                                      <p:cBhvr>
                                        <p:cTn id="68" dur="1" fill="hold">
                                          <p:stCondLst>
                                            <p:cond delay="0"/>
                                          </p:stCondLst>
                                        </p:cTn>
                                        <p:tgtEl>
                                          <p:spTgt spid="129"/>
                                        </p:tgtEl>
                                        <p:attrNameLst>
                                          <p:attrName>style.visibility</p:attrName>
                                        </p:attrNameLst>
                                      </p:cBhvr>
                                      <p:to>
                                        <p:strVal val="visible"/>
                                      </p:to>
                                    </p:set>
                                    <p:animEffect transition="in" filter="fade">
                                      <p:cBhvr>
                                        <p:cTn id="69" dur="500"/>
                                        <p:tgtEl>
                                          <p:spTgt spid="129"/>
                                        </p:tgtEl>
                                      </p:cBhvr>
                                    </p:animEffect>
                                  </p:childTnLst>
                                </p:cTn>
                              </p:par>
                              <p:par>
                                <p:cTn id="70" presetID="10" presetClass="entr" presetSubtype="0" fill="hold" nodeType="withEffect">
                                  <p:stCondLst>
                                    <p:cond delay="0"/>
                                  </p:stCondLst>
                                  <p:childTnLst>
                                    <p:set>
                                      <p:cBhvr>
                                        <p:cTn id="71" dur="1" fill="hold">
                                          <p:stCondLst>
                                            <p:cond delay="0"/>
                                          </p:stCondLst>
                                        </p:cTn>
                                        <p:tgtEl>
                                          <p:spTgt spid="130"/>
                                        </p:tgtEl>
                                        <p:attrNameLst>
                                          <p:attrName>style.visibility</p:attrName>
                                        </p:attrNameLst>
                                      </p:cBhvr>
                                      <p:to>
                                        <p:strVal val="visible"/>
                                      </p:to>
                                    </p:set>
                                    <p:animEffect transition="in" filter="fade">
                                      <p:cBhvr>
                                        <p:cTn id="72" dur="500"/>
                                        <p:tgtEl>
                                          <p:spTgt spid="130"/>
                                        </p:tgtEl>
                                      </p:cBhvr>
                                    </p:animEffect>
                                  </p:childTnLst>
                                </p:cTn>
                              </p:par>
                              <p:par>
                                <p:cTn id="73" presetID="10" presetClass="entr" presetSubtype="0" fill="hold" nodeType="with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fade">
                                      <p:cBhvr>
                                        <p:cTn id="75" dur="500"/>
                                        <p:tgtEl>
                                          <p:spTgt spid="10"/>
                                        </p:tgtEl>
                                      </p:cBhvr>
                                    </p:animEffect>
                                  </p:childTnLst>
                                </p:cTn>
                              </p:par>
                              <p:par>
                                <p:cTn id="76" presetID="10" presetClass="entr" presetSubtype="0" fill="hold" nodeType="withEffect">
                                  <p:stCondLst>
                                    <p:cond delay="0"/>
                                  </p:stCondLst>
                                  <p:childTnLst>
                                    <p:set>
                                      <p:cBhvr>
                                        <p:cTn id="77" dur="1" fill="hold">
                                          <p:stCondLst>
                                            <p:cond delay="0"/>
                                          </p:stCondLst>
                                        </p:cTn>
                                        <p:tgtEl>
                                          <p:spTgt spid="11"/>
                                        </p:tgtEl>
                                        <p:attrNameLst>
                                          <p:attrName>style.visibility</p:attrName>
                                        </p:attrNameLst>
                                      </p:cBhvr>
                                      <p:to>
                                        <p:strVal val="visible"/>
                                      </p:to>
                                    </p:set>
                                    <p:animEffect transition="in" filter="fade">
                                      <p:cBhvr>
                                        <p:cTn id="78" dur="500"/>
                                        <p:tgtEl>
                                          <p:spTgt spid="11"/>
                                        </p:tgtEl>
                                      </p:cBhvr>
                                    </p:animEffect>
                                  </p:childTnLst>
                                </p:cTn>
                              </p:par>
                              <p:par>
                                <p:cTn id="79" presetID="10" presetClass="entr" presetSubtype="0" fill="hold"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par>
                                <p:cTn id="82" presetID="10" presetClass="entr" presetSubtype="0" fill="hold" nodeType="withEffect">
                                  <p:stCondLst>
                                    <p:cond delay="0"/>
                                  </p:stCondLst>
                                  <p:childTnLst>
                                    <p:set>
                                      <p:cBhvr>
                                        <p:cTn id="83" dur="1" fill="hold">
                                          <p:stCondLst>
                                            <p:cond delay="0"/>
                                          </p:stCondLst>
                                        </p:cTn>
                                        <p:tgtEl>
                                          <p:spTgt spid="13"/>
                                        </p:tgtEl>
                                        <p:attrNameLst>
                                          <p:attrName>style.visibility</p:attrName>
                                        </p:attrNameLst>
                                      </p:cBhvr>
                                      <p:to>
                                        <p:strVal val="visible"/>
                                      </p:to>
                                    </p:set>
                                    <p:animEffect transition="in" filter="fade">
                                      <p:cBhvr>
                                        <p:cTn id="84" dur="500"/>
                                        <p:tgtEl>
                                          <p:spTgt spid="13"/>
                                        </p:tgtEl>
                                      </p:cBhvr>
                                    </p:animEffect>
                                  </p:childTnLst>
                                </p:cTn>
                              </p:par>
                              <p:par>
                                <p:cTn id="85" presetID="10" presetClass="entr" presetSubtype="0" fill="hold"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fade">
                                      <p:cBhvr>
                                        <p:cTn id="87" dur="500"/>
                                        <p:tgtEl>
                                          <p:spTgt spid="14"/>
                                        </p:tgtEl>
                                      </p:cBhvr>
                                    </p:animEffect>
                                  </p:childTnLst>
                                </p:cTn>
                              </p:par>
                              <p:par>
                                <p:cTn id="88" presetID="10" presetClass="entr" presetSubtype="0" fill="hold" nodeType="withEffect">
                                  <p:stCondLst>
                                    <p:cond delay="0"/>
                                  </p:stCondLst>
                                  <p:childTnLst>
                                    <p:set>
                                      <p:cBhvr>
                                        <p:cTn id="89" dur="1" fill="hold">
                                          <p:stCondLst>
                                            <p:cond delay="0"/>
                                          </p:stCondLst>
                                        </p:cTn>
                                        <p:tgtEl>
                                          <p:spTgt spid="15"/>
                                        </p:tgtEl>
                                        <p:attrNameLst>
                                          <p:attrName>style.visibility</p:attrName>
                                        </p:attrNameLst>
                                      </p:cBhvr>
                                      <p:to>
                                        <p:strVal val="visible"/>
                                      </p:to>
                                    </p:set>
                                    <p:animEffect transition="in" filter="fade">
                                      <p:cBhvr>
                                        <p:cTn id="90" dur="500"/>
                                        <p:tgtEl>
                                          <p:spTgt spid="15"/>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56"/>
                                        </p:tgtEl>
                                        <p:attrNameLst>
                                          <p:attrName>style.visibility</p:attrName>
                                        </p:attrNameLst>
                                      </p:cBhvr>
                                      <p:to>
                                        <p:strVal val="visible"/>
                                      </p:to>
                                    </p:set>
                                    <p:animEffect transition="in" filter="fade">
                                      <p:cBhvr>
                                        <p:cTn id="93" dur="500"/>
                                        <p:tgtEl>
                                          <p:spTgt spid="156"/>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157"/>
                                        </p:tgtEl>
                                        <p:attrNameLst>
                                          <p:attrName>style.visibility</p:attrName>
                                        </p:attrNameLst>
                                      </p:cBhvr>
                                      <p:to>
                                        <p:strVal val="visible"/>
                                      </p:to>
                                    </p:set>
                                    <p:animEffect transition="in" filter="fade">
                                      <p:cBhvr>
                                        <p:cTn id="96" dur="500"/>
                                        <p:tgtEl>
                                          <p:spTgt spid="157"/>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59"/>
                                        </p:tgtEl>
                                        <p:attrNameLst>
                                          <p:attrName>style.visibility</p:attrName>
                                        </p:attrNameLst>
                                      </p:cBhvr>
                                      <p:to>
                                        <p:strVal val="visible"/>
                                      </p:to>
                                    </p:set>
                                    <p:animEffect transition="in" filter="fade">
                                      <p:cBhvr>
                                        <p:cTn id="99" dur="500"/>
                                        <p:tgtEl>
                                          <p:spTgt spid="159"/>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160"/>
                                        </p:tgtEl>
                                        <p:attrNameLst>
                                          <p:attrName>style.visibility</p:attrName>
                                        </p:attrNameLst>
                                      </p:cBhvr>
                                      <p:to>
                                        <p:strVal val="visible"/>
                                      </p:to>
                                    </p:set>
                                    <p:animEffect transition="in" filter="fade">
                                      <p:cBhvr>
                                        <p:cTn id="102" dur="500"/>
                                        <p:tgtEl>
                                          <p:spTgt spid="160"/>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162"/>
                                        </p:tgtEl>
                                        <p:attrNameLst>
                                          <p:attrName>style.visibility</p:attrName>
                                        </p:attrNameLst>
                                      </p:cBhvr>
                                      <p:to>
                                        <p:strVal val="visible"/>
                                      </p:to>
                                    </p:set>
                                    <p:animEffect transition="in" filter="fade">
                                      <p:cBhvr>
                                        <p:cTn id="105" dur="500"/>
                                        <p:tgtEl>
                                          <p:spTgt spid="162"/>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63"/>
                                        </p:tgtEl>
                                        <p:attrNameLst>
                                          <p:attrName>style.visibility</p:attrName>
                                        </p:attrNameLst>
                                      </p:cBhvr>
                                      <p:to>
                                        <p:strVal val="visible"/>
                                      </p:to>
                                    </p:set>
                                    <p:animEffect transition="in" filter="fade">
                                      <p:cBhvr>
                                        <p:cTn id="108" dur="500"/>
                                        <p:tgtEl>
                                          <p:spTgt spid="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97" grpId="0"/>
      <p:bldP spid="98" grpId="0"/>
      <p:bldP spid="99" grpId="0"/>
      <p:bldP spid="155" grpId="0"/>
      <p:bldP spid="156" grpId="0"/>
      <p:bldP spid="157" grpId="0"/>
      <p:bldP spid="158" grpId="0"/>
      <p:bldP spid="159" grpId="0"/>
      <p:bldP spid="160" grpId="0"/>
      <p:bldP spid="161" grpId="0"/>
      <p:bldP spid="162" grpId="0"/>
      <p:bldP spid="163" grpId="0"/>
      <p:bldP spid="16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779" name="Group 2">
            <a:extLst>
              <a:ext uri="{FF2B5EF4-FFF2-40B4-BE49-F238E27FC236}">
                <a16:creationId xmlns:a16="http://schemas.microsoft.com/office/drawing/2014/main" id="{E12F4773-C2F5-0643-A339-97FEE43E6B9E}"/>
              </a:ext>
            </a:extLst>
          </p:cNvPr>
          <p:cNvGrpSpPr>
            <a:grpSpLocks/>
          </p:cNvGrpSpPr>
          <p:nvPr/>
        </p:nvGrpSpPr>
        <p:grpSpPr bwMode="auto">
          <a:xfrm>
            <a:off x="7370763" y="1508125"/>
            <a:ext cx="658812" cy="795338"/>
            <a:chOff x="4917" y="1903"/>
            <a:chExt cx="473" cy="687"/>
          </a:xfrm>
        </p:grpSpPr>
        <p:sp>
          <p:nvSpPr>
            <p:cNvPr id="75896" name="Text Box 3">
              <a:extLst>
                <a:ext uri="{FF2B5EF4-FFF2-40B4-BE49-F238E27FC236}">
                  <a16:creationId xmlns:a16="http://schemas.microsoft.com/office/drawing/2014/main" id="{DF3347B7-1A6E-A24C-A56C-CCBF581C9D68}"/>
                </a:ext>
              </a:extLst>
            </p:cNvPr>
            <p:cNvSpPr txBox="1">
              <a:spLocks noChangeArrowheads="1"/>
            </p:cNvSpPr>
            <p:nvPr/>
          </p:nvSpPr>
          <p:spPr bwMode="auto">
            <a:xfrm>
              <a:off x="5002" y="2262"/>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5897" name="Text Box 4">
              <a:extLst>
                <a:ext uri="{FF2B5EF4-FFF2-40B4-BE49-F238E27FC236}">
                  <a16:creationId xmlns:a16="http://schemas.microsoft.com/office/drawing/2014/main" id="{E650C363-3E76-454C-8D3C-101B1521E723}"/>
                </a:ext>
              </a:extLst>
            </p:cNvPr>
            <p:cNvSpPr txBox="1">
              <a:spLocks noChangeArrowheads="1"/>
            </p:cNvSpPr>
            <p:nvPr/>
          </p:nvSpPr>
          <p:spPr bwMode="auto">
            <a:xfrm>
              <a:off x="5020" y="1903"/>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sp>
          <p:nvSpPr>
            <p:cNvPr id="75898" name="Rectangle 5">
              <a:extLst>
                <a:ext uri="{FF2B5EF4-FFF2-40B4-BE49-F238E27FC236}">
                  <a16:creationId xmlns:a16="http://schemas.microsoft.com/office/drawing/2014/main" id="{EC9C47A7-B2D8-EB4D-A585-82CBA227D49A}"/>
                </a:ext>
              </a:extLst>
            </p:cNvPr>
            <p:cNvSpPr>
              <a:spLocks noChangeArrowheads="1"/>
            </p:cNvSpPr>
            <p:nvPr/>
          </p:nvSpPr>
          <p:spPr bwMode="auto">
            <a:xfrm>
              <a:off x="4917" y="2206"/>
              <a:ext cx="473"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75780" name="Group 6">
            <a:extLst>
              <a:ext uri="{FF2B5EF4-FFF2-40B4-BE49-F238E27FC236}">
                <a16:creationId xmlns:a16="http://schemas.microsoft.com/office/drawing/2014/main" id="{D4AA8560-3625-2F4E-9B78-044C7EAFEB1D}"/>
              </a:ext>
            </a:extLst>
          </p:cNvPr>
          <p:cNvGrpSpPr>
            <a:grpSpLocks/>
          </p:cNvGrpSpPr>
          <p:nvPr/>
        </p:nvGrpSpPr>
        <p:grpSpPr bwMode="auto">
          <a:xfrm>
            <a:off x="968375" y="1508125"/>
            <a:ext cx="582613" cy="804863"/>
            <a:chOff x="331" y="2923"/>
            <a:chExt cx="418" cy="695"/>
          </a:xfrm>
        </p:grpSpPr>
        <p:sp>
          <p:nvSpPr>
            <p:cNvPr id="75893" name="Text Box 7">
              <a:extLst>
                <a:ext uri="{FF2B5EF4-FFF2-40B4-BE49-F238E27FC236}">
                  <a16:creationId xmlns:a16="http://schemas.microsoft.com/office/drawing/2014/main" id="{05602BC9-0A83-8442-9873-BACBB6FD01BD}"/>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5894" name="Rectangle 8">
              <a:extLst>
                <a:ext uri="{FF2B5EF4-FFF2-40B4-BE49-F238E27FC236}">
                  <a16:creationId xmlns:a16="http://schemas.microsoft.com/office/drawing/2014/main" id="{A19B62D7-9CFA-0749-ADE1-1185522D8F45}"/>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95" name="Text Box 9">
              <a:extLst>
                <a:ext uri="{FF2B5EF4-FFF2-40B4-BE49-F238E27FC236}">
                  <a16:creationId xmlns:a16="http://schemas.microsoft.com/office/drawing/2014/main" id="{BEB59769-2DA8-4841-A7BC-0C0F97F598B2}"/>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grpSp>
      <p:grpSp>
        <p:nvGrpSpPr>
          <p:cNvPr id="75781" name="Group 10">
            <a:extLst>
              <a:ext uri="{FF2B5EF4-FFF2-40B4-BE49-F238E27FC236}">
                <a16:creationId xmlns:a16="http://schemas.microsoft.com/office/drawing/2014/main" id="{F1204D94-11BF-A54E-9ABE-F388FC908BDF}"/>
              </a:ext>
            </a:extLst>
          </p:cNvPr>
          <p:cNvGrpSpPr>
            <a:grpSpLocks/>
          </p:cNvGrpSpPr>
          <p:nvPr/>
        </p:nvGrpSpPr>
        <p:grpSpPr bwMode="auto">
          <a:xfrm>
            <a:off x="2016125" y="1508125"/>
            <a:ext cx="631825" cy="800100"/>
            <a:chOff x="1067" y="3042"/>
            <a:chExt cx="454" cy="691"/>
          </a:xfrm>
        </p:grpSpPr>
        <p:sp>
          <p:nvSpPr>
            <p:cNvPr id="75890" name="Text Box 11">
              <a:extLst>
                <a:ext uri="{FF2B5EF4-FFF2-40B4-BE49-F238E27FC236}">
                  <a16:creationId xmlns:a16="http://schemas.microsoft.com/office/drawing/2014/main" id="{5B5BAD83-18A9-8F4D-A188-F1A9E73563F1}"/>
                </a:ext>
              </a:extLst>
            </p:cNvPr>
            <p:cNvSpPr txBox="1">
              <a:spLocks noChangeArrowheads="1"/>
            </p:cNvSpPr>
            <p:nvPr/>
          </p:nvSpPr>
          <p:spPr bwMode="auto">
            <a:xfrm>
              <a:off x="1146" y="3410"/>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5891" name="Text Box 12">
              <a:extLst>
                <a:ext uri="{FF2B5EF4-FFF2-40B4-BE49-F238E27FC236}">
                  <a16:creationId xmlns:a16="http://schemas.microsoft.com/office/drawing/2014/main" id="{48247C40-97B4-9046-BA5C-6C2E7EFC4779}"/>
                </a:ext>
              </a:extLst>
            </p:cNvPr>
            <p:cNvSpPr txBox="1">
              <a:spLocks noChangeArrowheads="1"/>
            </p:cNvSpPr>
            <p:nvPr/>
          </p:nvSpPr>
          <p:spPr bwMode="auto">
            <a:xfrm>
              <a:off x="1177" y="3042"/>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75892" name="Rectangle 13">
              <a:extLst>
                <a:ext uri="{FF2B5EF4-FFF2-40B4-BE49-F238E27FC236}">
                  <a16:creationId xmlns:a16="http://schemas.microsoft.com/office/drawing/2014/main" id="{3BD52F61-80EC-F34D-8E43-F736526679CA}"/>
                </a:ext>
              </a:extLst>
            </p:cNvPr>
            <p:cNvSpPr>
              <a:spLocks noChangeArrowheads="1"/>
            </p:cNvSpPr>
            <p:nvPr/>
          </p:nvSpPr>
          <p:spPr bwMode="auto">
            <a:xfrm>
              <a:off x="1067" y="3349"/>
              <a:ext cx="454"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75782" name="Group 14">
            <a:extLst>
              <a:ext uri="{FF2B5EF4-FFF2-40B4-BE49-F238E27FC236}">
                <a16:creationId xmlns:a16="http://schemas.microsoft.com/office/drawing/2014/main" id="{F6E0AEF2-937A-7E46-9364-A1AD85835C68}"/>
              </a:ext>
            </a:extLst>
          </p:cNvPr>
          <p:cNvGrpSpPr>
            <a:grpSpLocks/>
          </p:cNvGrpSpPr>
          <p:nvPr/>
        </p:nvGrpSpPr>
        <p:grpSpPr bwMode="auto">
          <a:xfrm>
            <a:off x="3127375" y="1508125"/>
            <a:ext cx="581025" cy="804863"/>
            <a:chOff x="331" y="2923"/>
            <a:chExt cx="418" cy="695"/>
          </a:xfrm>
        </p:grpSpPr>
        <p:sp>
          <p:nvSpPr>
            <p:cNvPr id="75887" name="Text Box 15">
              <a:extLst>
                <a:ext uri="{FF2B5EF4-FFF2-40B4-BE49-F238E27FC236}">
                  <a16:creationId xmlns:a16="http://schemas.microsoft.com/office/drawing/2014/main" id="{B778C0D1-E6F0-5E4B-AEB1-697F77C11F02}"/>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5888" name="Rectangle 16">
              <a:extLst>
                <a:ext uri="{FF2B5EF4-FFF2-40B4-BE49-F238E27FC236}">
                  <a16:creationId xmlns:a16="http://schemas.microsoft.com/office/drawing/2014/main" id="{BB6F0195-467C-E14C-8956-29BBCCA5397E}"/>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89" name="Text Box 17">
              <a:extLst>
                <a:ext uri="{FF2B5EF4-FFF2-40B4-BE49-F238E27FC236}">
                  <a16:creationId xmlns:a16="http://schemas.microsoft.com/office/drawing/2014/main" id="{342FD984-4EF3-3645-9728-8FD99D3306B3}"/>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2</a:t>
              </a:r>
            </a:p>
          </p:txBody>
        </p:sp>
      </p:grpSp>
      <p:grpSp>
        <p:nvGrpSpPr>
          <p:cNvPr id="75783" name="Group 18">
            <a:extLst>
              <a:ext uri="{FF2B5EF4-FFF2-40B4-BE49-F238E27FC236}">
                <a16:creationId xmlns:a16="http://schemas.microsoft.com/office/drawing/2014/main" id="{DBD3F8B0-F1D4-264D-B795-69259C920D34}"/>
              </a:ext>
            </a:extLst>
          </p:cNvPr>
          <p:cNvGrpSpPr>
            <a:grpSpLocks/>
          </p:cNvGrpSpPr>
          <p:nvPr/>
        </p:nvGrpSpPr>
        <p:grpSpPr bwMode="auto">
          <a:xfrm>
            <a:off x="4187825" y="1508125"/>
            <a:ext cx="582613" cy="804863"/>
            <a:chOff x="331" y="2923"/>
            <a:chExt cx="418" cy="695"/>
          </a:xfrm>
        </p:grpSpPr>
        <p:sp>
          <p:nvSpPr>
            <p:cNvPr id="75884" name="Text Box 19">
              <a:extLst>
                <a:ext uri="{FF2B5EF4-FFF2-40B4-BE49-F238E27FC236}">
                  <a16:creationId xmlns:a16="http://schemas.microsoft.com/office/drawing/2014/main" id="{CC976194-EF92-F242-871F-7C9755EE5DAB}"/>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5885" name="Rectangle 20">
              <a:extLst>
                <a:ext uri="{FF2B5EF4-FFF2-40B4-BE49-F238E27FC236}">
                  <a16:creationId xmlns:a16="http://schemas.microsoft.com/office/drawing/2014/main" id="{6448F9EA-5801-7743-B680-2500675B3FF3}"/>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86" name="Text Box 21">
              <a:extLst>
                <a:ext uri="{FF2B5EF4-FFF2-40B4-BE49-F238E27FC236}">
                  <a16:creationId xmlns:a16="http://schemas.microsoft.com/office/drawing/2014/main" id="{22B8009B-B8FE-B949-A054-97C97C83E4F0}"/>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3</a:t>
              </a:r>
            </a:p>
          </p:txBody>
        </p:sp>
      </p:grpSp>
      <p:grpSp>
        <p:nvGrpSpPr>
          <p:cNvPr id="75784" name="Group 22">
            <a:extLst>
              <a:ext uri="{FF2B5EF4-FFF2-40B4-BE49-F238E27FC236}">
                <a16:creationId xmlns:a16="http://schemas.microsoft.com/office/drawing/2014/main" id="{00CADD6F-DB86-C641-8EE9-2D19EF07837B}"/>
              </a:ext>
            </a:extLst>
          </p:cNvPr>
          <p:cNvGrpSpPr>
            <a:grpSpLocks/>
          </p:cNvGrpSpPr>
          <p:nvPr/>
        </p:nvGrpSpPr>
        <p:grpSpPr bwMode="auto">
          <a:xfrm>
            <a:off x="5248275" y="1508125"/>
            <a:ext cx="582613" cy="804863"/>
            <a:chOff x="331" y="2923"/>
            <a:chExt cx="418" cy="695"/>
          </a:xfrm>
        </p:grpSpPr>
        <p:sp>
          <p:nvSpPr>
            <p:cNvPr id="75881" name="Text Box 23">
              <a:extLst>
                <a:ext uri="{FF2B5EF4-FFF2-40B4-BE49-F238E27FC236}">
                  <a16:creationId xmlns:a16="http://schemas.microsoft.com/office/drawing/2014/main" id="{0B1D579E-E7AA-2E4B-8CFA-081641F48DCE}"/>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5882" name="Rectangle 24">
              <a:extLst>
                <a:ext uri="{FF2B5EF4-FFF2-40B4-BE49-F238E27FC236}">
                  <a16:creationId xmlns:a16="http://schemas.microsoft.com/office/drawing/2014/main" id="{2909814F-D84E-A54F-ACBE-C95B5A06D928}"/>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83" name="Text Box 25">
              <a:extLst>
                <a:ext uri="{FF2B5EF4-FFF2-40B4-BE49-F238E27FC236}">
                  <a16:creationId xmlns:a16="http://schemas.microsoft.com/office/drawing/2014/main" id="{6D406883-61FD-9A40-A5A0-6F24152D570D}"/>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4</a:t>
              </a:r>
            </a:p>
          </p:txBody>
        </p:sp>
      </p:grpSp>
      <p:grpSp>
        <p:nvGrpSpPr>
          <p:cNvPr id="75785" name="Group 26">
            <a:extLst>
              <a:ext uri="{FF2B5EF4-FFF2-40B4-BE49-F238E27FC236}">
                <a16:creationId xmlns:a16="http://schemas.microsoft.com/office/drawing/2014/main" id="{5BDF65AA-597D-1440-B30D-6E88AAB2895C}"/>
              </a:ext>
            </a:extLst>
          </p:cNvPr>
          <p:cNvGrpSpPr>
            <a:grpSpLocks/>
          </p:cNvGrpSpPr>
          <p:nvPr/>
        </p:nvGrpSpPr>
        <p:grpSpPr bwMode="auto">
          <a:xfrm>
            <a:off x="6308725" y="1508125"/>
            <a:ext cx="582613" cy="804863"/>
            <a:chOff x="331" y="2923"/>
            <a:chExt cx="418" cy="695"/>
          </a:xfrm>
        </p:grpSpPr>
        <p:sp>
          <p:nvSpPr>
            <p:cNvPr id="75878" name="Text Box 27">
              <a:extLst>
                <a:ext uri="{FF2B5EF4-FFF2-40B4-BE49-F238E27FC236}">
                  <a16:creationId xmlns:a16="http://schemas.microsoft.com/office/drawing/2014/main" id="{3A5A5E2B-8C16-754A-829B-454EAEE67AF4}"/>
                </a:ext>
              </a:extLst>
            </p:cNvPr>
            <p:cNvSpPr txBox="1">
              <a:spLocks noChangeArrowheads="1"/>
            </p:cNvSpPr>
            <p:nvPr/>
          </p:nvSpPr>
          <p:spPr bwMode="auto">
            <a:xfrm>
              <a:off x="380" y="3291"/>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5879" name="Rectangle 28">
              <a:extLst>
                <a:ext uri="{FF2B5EF4-FFF2-40B4-BE49-F238E27FC236}">
                  <a16:creationId xmlns:a16="http://schemas.microsoft.com/office/drawing/2014/main" id="{3E25F57F-6619-5043-835E-E73D72C3B598}"/>
                </a:ext>
              </a:extLst>
            </p:cNvPr>
            <p:cNvSpPr>
              <a:spLocks noChangeArrowheads="1"/>
            </p:cNvSpPr>
            <p:nvPr/>
          </p:nvSpPr>
          <p:spPr bwMode="auto">
            <a:xfrm>
              <a:off x="331" y="3234"/>
              <a:ext cx="418"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80" name="Text Box 29">
              <a:extLst>
                <a:ext uri="{FF2B5EF4-FFF2-40B4-BE49-F238E27FC236}">
                  <a16:creationId xmlns:a16="http://schemas.microsoft.com/office/drawing/2014/main" id="{9A94590C-FBA2-8347-A3CE-FF29DD663C6E}"/>
                </a:ext>
              </a:extLst>
            </p:cNvPr>
            <p:cNvSpPr txBox="1">
              <a:spLocks noChangeArrowheads="1"/>
            </p:cNvSpPr>
            <p:nvPr/>
          </p:nvSpPr>
          <p:spPr bwMode="auto">
            <a:xfrm>
              <a:off x="411" y="2923"/>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5</a:t>
              </a:r>
            </a:p>
          </p:txBody>
        </p:sp>
      </p:grpSp>
      <p:sp>
        <p:nvSpPr>
          <p:cNvPr id="184" name="Line 30">
            <a:extLst>
              <a:ext uri="{FF2B5EF4-FFF2-40B4-BE49-F238E27FC236}">
                <a16:creationId xmlns:a16="http://schemas.microsoft.com/office/drawing/2014/main" id="{137FA64B-92D8-6540-8C48-F5574175C0FB}"/>
              </a:ext>
            </a:extLst>
          </p:cNvPr>
          <p:cNvSpPr>
            <a:spLocks noChangeShapeType="1"/>
          </p:cNvSpPr>
          <p:nvPr/>
        </p:nvSpPr>
        <p:spPr bwMode="auto">
          <a:xfrm>
            <a:off x="1258888"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5" name="Line 31">
            <a:extLst>
              <a:ext uri="{FF2B5EF4-FFF2-40B4-BE49-F238E27FC236}">
                <a16:creationId xmlns:a16="http://schemas.microsoft.com/office/drawing/2014/main" id="{199072C4-6AD2-954F-AD4A-2DEA53CA663D}"/>
              </a:ext>
            </a:extLst>
          </p:cNvPr>
          <p:cNvSpPr>
            <a:spLocks noChangeShapeType="1"/>
          </p:cNvSpPr>
          <p:nvPr/>
        </p:nvSpPr>
        <p:spPr bwMode="auto">
          <a:xfrm flipH="1">
            <a:off x="1965325"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6" name="Line 32">
            <a:extLst>
              <a:ext uri="{FF2B5EF4-FFF2-40B4-BE49-F238E27FC236}">
                <a16:creationId xmlns:a16="http://schemas.microsoft.com/office/drawing/2014/main" id="{549864B4-EC0A-514B-BBBF-D5DE4D9FFB01}"/>
              </a:ext>
            </a:extLst>
          </p:cNvPr>
          <p:cNvSpPr>
            <a:spLocks noChangeShapeType="1"/>
          </p:cNvSpPr>
          <p:nvPr/>
        </p:nvSpPr>
        <p:spPr bwMode="auto">
          <a:xfrm>
            <a:off x="3417888"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7" name="Line 33">
            <a:extLst>
              <a:ext uri="{FF2B5EF4-FFF2-40B4-BE49-F238E27FC236}">
                <a16:creationId xmlns:a16="http://schemas.microsoft.com/office/drawing/2014/main" id="{55A80F79-A224-8B44-A6D4-36402405E7AA}"/>
              </a:ext>
            </a:extLst>
          </p:cNvPr>
          <p:cNvSpPr>
            <a:spLocks noChangeShapeType="1"/>
          </p:cNvSpPr>
          <p:nvPr/>
        </p:nvSpPr>
        <p:spPr bwMode="auto">
          <a:xfrm flipH="1">
            <a:off x="4124325"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8" name="Line 34">
            <a:extLst>
              <a:ext uri="{FF2B5EF4-FFF2-40B4-BE49-F238E27FC236}">
                <a16:creationId xmlns:a16="http://schemas.microsoft.com/office/drawing/2014/main" id="{8A9B31A7-4CB3-2244-93A0-4E0551297480}"/>
              </a:ext>
            </a:extLst>
          </p:cNvPr>
          <p:cNvSpPr>
            <a:spLocks noChangeShapeType="1"/>
          </p:cNvSpPr>
          <p:nvPr/>
        </p:nvSpPr>
        <p:spPr bwMode="auto">
          <a:xfrm>
            <a:off x="5545138"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9" name="Line 35">
            <a:extLst>
              <a:ext uri="{FF2B5EF4-FFF2-40B4-BE49-F238E27FC236}">
                <a16:creationId xmlns:a16="http://schemas.microsoft.com/office/drawing/2014/main" id="{28BD95C3-D855-EB41-AF13-C691F31CCC96}"/>
              </a:ext>
            </a:extLst>
          </p:cNvPr>
          <p:cNvSpPr>
            <a:spLocks noChangeShapeType="1"/>
          </p:cNvSpPr>
          <p:nvPr/>
        </p:nvSpPr>
        <p:spPr bwMode="auto">
          <a:xfrm flipH="1">
            <a:off x="6251575" y="2397125"/>
            <a:ext cx="406400" cy="338138"/>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0" name="Group 36">
            <a:extLst>
              <a:ext uri="{FF2B5EF4-FFF2-40B4-BE49-F238E27FC236}">
                <a16:creationId xmlns:a16="http://schemas.microsoft.com/office/drawing/2014/main" id="{3DBC8413-FE63-2644-9BEC-7FBFA54EBAC8}"/>
              </a:ext>
            </a:extLst>
          </p:cNvPr>
          <p:cNvGrpSpPr>
            <a:grpSpLocks/>
          </p:cNvGrpSpPr>
          <p:nvPr/>
        </p:nvGrpSpPr>
        <p:grpSpPr bwMode="auto">
          <a:xfrm>
            <a:off x="1152525" y="2747963"/>
            <a:ext cx="1270000" cy="814387"/>
            <a:chOff x="299" y="1785"/>
            <a:chExt cx="912" cy="704"/>
          </a:xfrm>
        </p:grpSpPr>
        <p:sp>
          <p:nvSpPr>
            <p:cNvPr id="75872" name="Text Box 37">
              <a:extLst>
                <a:ext uri="{FF2B5EF4-FFF2-40B4-BE49-F238E27FC236}">
                  <a16:creationId xmlns:a16="http://schemas.microsoft.com/office/drawing/2014/main" id="{BFBCC8BB-AE55-0041-B1AA-88337CB77965}"/>
                </a:ext>
              </a:extLst>
            </p:cNvPr>
            <p:cNvSpPr txBox="1">
              <a:spLocks noChangeArrowheads="1"/>
            </p:cNvSpPr>
            <p:nvPr/>
          </p:nvSpPr>
          <p:spPr bwMode="auto">
            <a:xfrm>
              <a:off x="348" y="21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5873" name="Text Box 38">
              <a:extLst>
                <a:ext uri="{FF2B5EF4-FFF2-40B4-BE49-F238E27FC236}">
                  <a16:creationId xmlns:a16="http://schemas.microsoft.com/office/drawing/2014/main" id="{958732CC-EB08-7941-A01E-DA3181F5F8A9}"/>
                </a:ext>
              </a:extLst>
            </p:cNvPr>
            <p:cNvSpPr txBox="1">
              <a:spLocks noChangeArrowheads="1"/>
            </p:cNvSpPr>
            <p:nvPr/>
          </p:nvSpPr>
          <p:spPr bwMode="auto">
            <a:xfrm>
              <a:off x="822" y="21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5874" name="Rectangle 39">
              <a:extLst>
                <a:ext uri="{FF2B5EF4-FFF2-40B4-BE49-F238E27FC236}">
                  <a16:creationId xmlns:a16="http://schemas.microsoft.com/office/drawing/2014/main" id="{C3921E6F-7645-624E-9AA9-5E2DFB2F0DA8}"/>
                </a:ext>
              </a:extLst>
            </p:cNvPr>
            <p:cNvSpPr>
              <a:spLocks noChangeArrowheads="1"/>
            </p:cNvSpPr>
            <p:nvPr/>
          </p:nvSpPr>
          <p:spPr bwMode="auto">
            <a:xfrm>
              <a:off x="299" y="2096"/>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75" name="Line 40">
              <a:extLst>
                <a:ext uri="{FF2B5EF4-FFF2-40B4-BE49-F238E27FC236}">
                  <a16:creationId xmlns:a16="http://schemas.microsoft.com/office/drawing/2014/main" id="{1DCE01DE-0BF2-EB47-B570-8AF581D019F0}"/>
                </a:ext>
              </a:extLst>
            </p:cNvPr>
            <p:cNvSpPr>
              <a:spLocks noChangeShapeType="1"/>
            </p:cNvSpPr>
            <p:nvPr/>
          </p:nvSpPr>
          <p:spPr bwMode="auto">
            <a:xfrm>
              <a:off x="739" y="21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76" name="Text Box 41">
              <a:extLst>
                <a:ext uri="{FF2B5EF4-FFF2-40B4-BE49-F238E27FC236}">
                  <a16:creationId xmlns:a16="http://schemas.microsoft.com/office/drawing/2014/main" id="{461608B1-5B9D-0E4F-A3F6-E12FC00DD80E}"/>
                </a:ext>
              </a:extLst>
            </p:cNvPr>
            <p:cNvSpPr txBox="1">
              <a:spLocks noChangeArrowheads="1"/>
            </p:cNvSpPr>
            <p:nvPr/>
          </p:nvSpPr>
          <p:spPr bwMode="auto">
            <a:xfrm>
              <a:off x="379" y="178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5877" name="Text Box 42">
              <a:extLst>
                <a:ext uri="{FF2B5EF4-FFF2-40B4-BE49-F238E27FC236}">
                  <a16:creationId xmlns:a16="http://schemas.microsoft.com/office/drawing/2014/main" id="{F5EF7466-92A8-1846-84AC-3F7A5D253DC1}"/>
                </a:ext>
              </a:extLst>
            </p:cNvPr>
            <p:cNvSpPr txBox="1">
              <a:spLocks noChangeArrowheads="1"/>
            </p:cNvSpPr>
            <p:nvPr/>
          </p:nvSpPr>
          <p:spPr bwMode="auto">
            <a:xfrm>
              <a:off x="853" y="17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grpSp>
        <p:nvGrpSpPr>
          <p:cNvPr id="11" name="Group 43">
            <a:extLst>
              <a:ext uri="{FF2B5EF4-FFF2-40B4-BE49-F238E27FC236}">
                <a16:creationId xmlns:a16="http://schemas.microsoft.com/office/drawing/2014/main" id="{F8113FA8-CB8D-0147-BBBA-B8C1AA7E460C}"/>
              </a:ext>
            </a:extLst>
          </p:cNvPr>
          <p:cNvGrpSpPr>
            <a:grpSpLocks/>
          </p:cNvGrpSpPr>
          <p:nvPr/>
        </p:nvGrpSpPr>
        <p:grpSpPr bwMode="auto">
          <a:xfrm>
            <a:off x="3314700" y="2747963"/>
            <a:ext cx="1270000" cy="823912"/>
            <a:chOff x="1812" y="1839"/>
            <a:chExt cx="912" cy="713"/>
          </a:xfrm>
        </p:grpSpPr>
        <p:sp>
          <p:nvSpPr>
            <p:cNvPr id="75866" name="Text Box 44">
              <a:extLst>
                <a:ext uri="{FF2B5EF4-FFF2-40B4-BE49-F238E27FC236}">
                  <a16:creationId xmlns:a16="http://schemas.microsoft.com/office/drawing/2014/main" id="{5A18A3D7-93C8-D140-861A-8CA0A04CD9BC}"/>
                </a:ext>
              </a:extLst>
            </p:cNvPr>
            <p:cNvSpPr txBox="1">
              <a:spLocks noChangeArrowheads="1"/>
            </p:cNvSpPr>
            <p:nvPr/>
          </p:nvSpPr>
          <p:spPr bwMode="auto">
            <a:xfrm>
              <a:off x="2347" y="2207"/>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5867" name="Text Box 45">
              <a:extLst>
                <a:ext uri="{FF2B5EF4-FFF2-40B4-BE49-F238E27FC236}">
                  <a16:creationId xmlns:a16="http://schemas.microsoft.com/office/drawing/2014/main" id="{82784212-5D81-A547-9FAD-C4B02F6FBAEF}"/>
                </a:ext>
              </a:extLst>
            </p:cNvPr>
            <p:cNvSpPr txBox="1">
              <a:spLocks noChangeArrowheads="1"/>
            </p:cNvSpPr>
            <p:nvPr/>
          </p:nvSpPr>
          <p:spPr bwMode="auto">
            <a:xfrm>
              <a:off x="1873" y="2207"/>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5868" name="Line 46">
              <a:extLst>
                <a:ext uri="{FF2B5EF4-FFF2-40B4-BE49-F238E27FC236}">
                  <a16:creationId xmlns:a16="http://schemas.microsoft.com/office/drawing/2014/main" id="{CD624C75-1DE9-2F48-B691-BF7C9B4BCB1A}"/>
                </a:ext>
              </a:extLst>
            </p:cNvPr>
            <p:cNvSpPr>
              <a:spLocks noChangeShapeType="1"/>
            </p:cNvSpPr>
            <p:nvPr/>
          </p:nvSpPr>
          <p:spPr bwMode="auto">
            <a:xfrm>
              <a:off x="2274" y="2168"/>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69" name="Text Box 47">
              <a:extLst>
                <a:ext uri="{FF2B5EF4-FFF2-40B4-BE49-F238E27FC236}">
                  <a16:creationId xmlns:a16="http://schemas.microsoft.com/office/drawing/2014/main" id="{0579CDC5-ED99-C64D-97AB-07BAD6C75E57}"/>
                </a:ext>
              </a:extLst>
            </p:cNvPr>
            <p:cNvSpPr txBox="1">
              <a:spLocks noChangeArrowheads="1"/>
            </p:cNvSpPr>
            <p:nvPr/>
          </p:nvSpPr>
          <p:spPr bwMode="auto">
            <a:xfrm>
              <a:off x="2378" y="1839"/>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5870" name="Text Box 48">
              <a:extLst>
                <a:ext uri="{FF2B5EF4-FFF2-40B4-BE49-F238E27FC236}">
                  <a16:creationId xmlns:a16="http://schemas.microsoft.com/office/drawing/2014/main" id="{CD85AC1A-8282-7E47-B1ED-6BDBBE4377E4}"/>
                </a:ext>
              </a:extLst>
            </p:cNvPr>
            <p:cNvSpPr txBox="1">
              <a:spLocks noChangeArrowheads="1"/>
            </p:cNvSpPr>
            <p:nvPr/>
          </p:nvSpPr>
          <p:spPr bwMode="auto">
            <a:xfrm>
              <a:off x="1904" y="1839"/>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5871" name="Rectangle 49">
              <a:extLst>
                <a:ext uri="{FF2B5EF4-FFF2-40B4-BE49-F238E27FC236}">
                  <a16:creationId xmlns:a16="http://schemas.microsoft.com/office/drawing/2014/main" id="{F2BC3FA3-E919-E540-AE30-12A4E2485CB8}"/>
                </a:ext>
              </a:extLst>
            </p:cNvPr>
            <p:cNvSpPr>
              <a:spLocks noChangeArrowheads="1"/>
            </p:cNvSpPr>
            <p:nvPr/>
          </p:nvSpPr>
          <p:spPr bwMode="auto">
            <a:xfrm>
              <a:off x="1812" y="2155"/>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grpSp>
        <p:nvGrpSpPr>
          <p:cNvPr id="12" name="Group 50">
            <a:extLst>
              <a:ext uri="{FF2B5EF4-FFF2-40B4-BE49-F238E27FC236}">
                <a16:creationId xmlns:a16="http://schemas.microsoft.com/office/drawing/2014/main" id="{C5A21B04-2C95-464C-B6FC-2A6EFE1088C8}"/>
              </a:ext>
            </a:extLst>
          </p:cNvPr>
          <p:cNvGrpSpPr>
            <a:grpSpLocks/>
          </p:cNvGrpSpPr>
          <p:nvPr/>
        </p:nvGrpSpPr>
        <p:grpSpPr bwMode="auto">
          <a:xfrm>
            <a:off x="5478463" y="2747963"/>
            <a:ext cx="1270000" cy="814387"/>
            <a:chOff x="3185" y="1885"/>
            <a:chExt cx="912" cy="704"/>
          </a:xfrm>
        </p:grpSpPr>
        <p:sp>
          <p:nvSpPr>
            <p:cNvPr id="75860" name="Text Box 51">
              <a:extLst>
                <a:ext uri="{FF2B5EF4-FFF2-40B4-BE49-F238E27FC236}">
                  <a16:creationId xmlns:a16="http://schemas.microsoft.com/office/drawing/2014/main" id="{B4EBE514-61B4-4043-AB4C-AC4DAF7DDA04}"/>
                </a:ext>
              </a:extLst>
            </p:cNvPr>
            <p:cNvSpPr txBox="1">
              <a:spLocks noChangeArrowheads="1"/>
            </p:cNvSpPr>
            <p:nvPr/>
          </p:nvSpPr>
          <p:spPr bwMode="auto">
            <a:xfrm>
              <a:off x="3709" y="22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5861" name="Text Box 52">
              <a:extLst>
                <a:ext uri="{FF2B5EF4-FFF2-40B4-BE49-F238E27FC236}">
                  <a16:creationId xmlns:a16="http://schemas.microsoft.com/office/drawing/2014/main" id="{EA45647F-C837-D44D-A328-642B21D5D7F9}"/>
                </a:ext>
              </a:extLst>
            </p:cNvPr>
            <p:cNvSpPr txBox="1">
              <a:spLocks noChangeArrowheads="1"/>
            </p:cNvSpPr>
            <p:nvPr/>
          </p:nvSpPr>
          <p:spPr bwMode="auto">
            <a:xfrm>
              <a:off x="3235" y="225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5862" name="Line 53">
              <a:extLst>
                <a:ext uri="{FF2B5EF4-FFF2-40B4-BE49-F238E27FC236}">
                  <a16:creationId xmlns:a16="http://schemas.microsoft.com/office/drawing/2014/main" id="{49A7C53D-01F1-2A46-B1DE-A37AB22FC2D0}"/>
                </a:ext>
              </a:extLst>
            </p:cNvPr>
            <p:cNvSpPr>
              <a:spLocks noChangeShapeType="1"/>
            </p:cNvSpPr>
            <p:nvPr/>
          </p:nvSpPr>
          <p:spPr bwMode="auto">
            <a:xfrm>
              <a:off x="3626" y="220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63" name="Text Box 54">
              <a:extLst>
                <a:ext uri="{FF2B5EF4-FFF2-40B4-BE49-F238E27FC236}">
                  <a16:creationId xmlns:a16="http://schemas.microsoft.com/office/drawing/2014/main" id="{47857B65-746E-774B-919A-BBD061E4E3C0}"/>
                </a:ext>
              </a:extLst>
            </p:cNvPr>
            <p:cNvSpPr txBox="1">
              <a:spLocks noChangeArrowheads="1"/>
            </p:cNvSpPr>
            <p:nvPr/>
          </p:nvSpPr>
          <p:spPr bwMode="auto">
            <a:xfrm>
              <a:off x="3740" y="18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5864" name="Text Box 55">
              <a:extLst>
                <a:ext uri="{FF2B5EF4-FFF2-40B4-BE49-F238E27FC236}">
                  <a16:creationId xmlns:a16="http://schemas.microsoft.com/office/drawing/2014/main" id="{1C9DD939-2B13-DD4C-83D9-8342A2D3D01A}"/>
                </a:ext>
              </a:extLst>
            </p:cNvPr>
            <p:cNvSpPr txBox="1">
              <a:spLocks noChangeArrowheads="1"/>
            </p:cNvSpPr>
            <p:nvPr/>
          </p:nvSpPr>
          <p:spPr bwMode="auto">
            <a:xfrm>
              <a:off x="3266" y="188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5865" name="Rectangle 56">
              <a:extLst>
                <a:ext uri="{FF2B5EF4-FFF2-40B4-BE49-F238E27FC236}">
                  <a16:creationId xmlns:a16="http://schemas.microsoft.com/office/drawing/2014/main" id="{F80D1F67-AE00-A641-92EA-76DAFE0B0F53}"/>
                </a:ext>
              </a:extLst>
            </p:cNvPr>
            <p:cNvSpPr>
              <a:spLocks noChangeArrowheads="1"/>
            </p:cNvSpPr>
            <p:nvPr/>
          </p:nvSpPr>
          <p:spPr bwMode="auto">
            <a:xfrm>
              <a:off x="3185" y="2201"/>
              <a:ext cx="912"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211" name="Line 57">
            <a:extLst>
              <a:ext uri="{FF2B5EF4-FFF2-40B4-BE49-F238E27FC236}">
                <a16:creationId xmlns:a16="http://schemas.microsoft.com/office/drawing/2014/main" id="{ECFBC734-F76B-B845-98F5-C2FDC65853FA}"/>
              </a:ext>
            </a:extLst>
          </p:cNvPr>
          <p:cNvSpPr>
            <a:spLocks noChangeShapeType="1"/>
          </p:cNvSpPr>
          <p:nvPr/>
        </p:nvSpPr>
        <p:spPr bwMode="auto">
          <a:xfrm>
            <a:off x="2335213"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2" name="Line 58">
            <a:extLst>
              <a:ext uri="{FF2B5EF4-FFF2-40B4-BE49-F238E27FC236}">
                <a16:creationId xmlns:a16="http://schemas.microsoft.com/office/drawing/2014/main" id="{042AB951-274C-AA4F-A003-921D9F5A7D6C}"/>
              </a:ext>
            </a:extLst>
          </p:cNvPr>
          <p:cNvSpPr>
            <a:spLocks noChangeShapeType="1"/>
          </p:cNvSpPr>
          <p:nvPr/>
        </p:nvSpPr>
        <p:spPr bwMode="auto">
          <a:xfrm flipH="1">
            <a:off x="3041650"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3" name="Line 59">
            <a:extLst>
              <a:ext uri="{FF2B5EF4-FFF2-40B4-BE49-F238E27FC236}">
                <a16:creationId xmlns:a16="http://schemas.microsoft.com/office/drawing/2014/main" id="{D6F67E99-1564-8A44-A1F1-EFC24D5E2AB5}"/>
              </a:ext>
            </a:extLst>
          </p:cNvPr>
          <p:cNvSpPr>
            <a:spLocks noChangeShapeType="1"/>
          </p:cNvSpPr>
          <p:nvPr/>
        </p:nvSpPr>
        <p:spPr bwMode="auto">
          <a:xfrm>
            <a:off x="6640513"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4" name="Line 60">
            <a:extLst>
              <a:ext uri="{FF2B5EF4-FFF2-40B4-BE49-F238E27FC236}">
                <a16:creationId xmlns:a16="http://schemas.microsoft.com/office/drawing/2014/main" id="{F9F0CB68-1F11-D24B-8422-562CD8B0D63A}"/>
              </a:ext>
            </a:extLst>
          </p:cNvPr>
          <p:cNvSpPr>
            <a:spLocks noChangeShapeType="1"/>
          </p:cNvSpPr>
          <p:nvPr/>
        </p:nvSpPr>
        <p:spPr bwMode="auto">
          <a:xfrm flipH="1">
            <a:off x="7346950" y="3678238"/>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3" name="Group 61">
            <a:extLst>
              <a:ext uri="{FF2B5EF4-FFF2-40B4-BE49-F238E27FC236}">
                <a16:creationId xmlns:a16="http://schemas.microsoft.com/office/drawing/2014/main" id="{CF341970-7874-8241-A9D8-AFB3B6887076}"/>
              </a:ext>
            </a:extLst>
          </p:cNvPr>
          <p:cNvGrpSpPr>
            <a:grpSpLocks/>
          </p:cNvGrpSpPr>
          <p:nvPr/>
        </p:nvGrpSpPr>
        <p:grpSpPr bwMode="auto">
          <a:xfrm>
            <a:off x="1657350" y="4043363"/>
            <a:ext cx="2506663" cy="814387"/>
            <a:chOff x="468" y="2275"/>
            <a:chExt cx="1799" cy="704"/>
          </a:xfrm>
        </p:grpSpPr>
        <p:sp>
          <p:nvSpPr>
            <p:cNvPr id="75848" name="Text Box 62">
              <a:extLst>
                <a:ext uri="{FF2B5EF4-FFF2-40B4-BE49-F238E27FC236}">
                  <a16:creationId xmlns:a16="http://schemas.microsoft.com/office/drawing/2014/main" id="{C4A3CCF9-E939-E84F-B962-F37CFCBE767B}"/>
                </a:ext>
              </a:extLst>
            </p:cNvPr>
            <p:cNvSpPr txBox="1">
              <a:spLocks noChangeArrowheads="1"/>
            </p:cNvSpPr>
            <p:nvPr/>
          </p:nvSpPr>
          <p:spPr bwMode="auto">
            <a:xfrm>
              <a:off x="517"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5849" name="Text Box 63">
              <a:extLst>
                <a:ext uri="{FF2B5EF4-FFF2-40B4-BE49-F238E27FC236}">
                  <a16:creationId xmlns:a16="http://schemas.microsoft.com/office/drawing/2014/main" id="{6DFF4533-CCC6-AE46-8639-94A6A5DCC7C9}"/>
                </a:ext>
              </a:extLst>
            </p:cNvPr>
            <p:cNvSpPr txBox="1">
              <a:spLocks noChangeArrowheads="1"/>
            </p:cNvSpPr>
            <p:nvPr/>
          </p:nvSpPr>
          <p:spPr bwMode="auto">
            <a:xfrm>
              <a:off x="1940"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sp>
          <p:nvSpPr>
            <p:cNvPr id="75850" name="Text Box 64">
              <a:extLst>
                <a:ext uri="{FF2B5EF4-FFF2-40B4-BE49-F238E27FC236}">
                  <a16:creationId xmlns:a16="http://schemas.microsoft.com/office/drawing/2014/main" id="{B8DBE022-5487-1C49-BA1E-876BC37D9D15}"/>
                </a:ext>
              </a:extLst>
            </p:cNvPr>
            <p:cNvSpPr txBox="1">
              <a:spLocks noChangeArrowheads="1"/>
            </p:cNvSpPr>
            <p:nvPr/>
          </p:nvSpPr>
          <p:spPr bwMode="auto">
            <a:xfrm>
              <a:off x="1466"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5851" name="Text Box 65">
              <a:extLst>
                <a:ext uri="{FF2B5EF4-FFF2-40B4-BE49-F238E27FC236}">
                  <a16:creationId xmlns:a16="http://schemas.microsoft.com/office/drawing/2014/main" id="{36EBEA79-24FB-C742-949B-CE7311743A51}"/>
                </a:ext>
              </a:extLst>
            </p:cNvPr>
            <p:cNvSpPr txBox="1">
              <a:spLocks noChangeArrowheads="1"/>
            </p:cNvSpPr>
            <p:nvPr/>
          </p:nvSpPr>
          <p:spPr bwMode="auto">
            <a:xfrm>
              <a:off x="991" y="2643"/>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5852" name="Rectangle 66">
              <a:extLst>
                <a:ext uri="{FF2B5EF4-FFF2-40B4-BE49-F238E27FC236}">
                  <a16:creationId xmlns:a16="http://schemas.microsoft.com/office/drawing/2014/main" id="{A80EBF06-7284-414F-8097-EC01FD09CF3F}"/>
                </a:ext>
              </a:extLst>
            </p:cNvPr>
            <p:cNvSpPr>
              <a:spLocks noChangeArrowheads="1"/>
            </p:cNvSpPr>
            <p:nvPr/>
          </p:nvSpPr>
          <p:spPr bwMode="auto">
            <a:xfrm>
              <a:off x="468" y="2586"/>
              <a:ext cx="1799"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53" name="Line 67">
              <a:extLst>
                <a:ext uri="{FF2B5EF4-FFF2-40B4-BE49-F238E27FC236}">
                  <a16:creationId xmlns:a16="http://schemas.microsoft.com/office/drawing/2014/main" id="{BBCB042F-83D1-6144-B5D2-6BE286798650}"/>
                </a:ext>
              </a:extLst>
            </p:cNvPr>
            <p:cNvSpPr>
              <a:spLocks noChangeShapeType="1"/>
            </p:cNvSpPr>
            <p:nvPr/>
          </p:nvSpPr>
          <p:spPr bwMode="auto">
            <a:xfrm>
              <a:off x="908"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54" name="Line 68">
              <a:extLst>
                <a:ext uri="{FF2B5EF4-FFF2-40B4-BE49-F238E27FC236}">
                  <a16:creationId xmlns:a16="http://schemas.microsoft.com/office/drawing/2014/main" id="{C8180A41-DBA9-DB41-B7C6-B03D24F9544B}"/>
                </a:ext>
              </a:extLst>
            </p:cNvPr>
            <p:cNvSpPr>
              <a:spLocks noChangeShapeType="1"/>
            </p:cNvSpPr>
            <p:nvPr/>
          </p:nvSpPr>
          <p:spPr bwMode="auto">
            <a:xfrm>
              <a:off x="1382"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55" name="Line 69">
              <a:extLst>
                <a:ext uri="{FF2B5EF4-FFF2-40B4-BE49-F238E27FC236}">
                  <a16:creationId xmlns:a16="http://schemas.microsoft.com/office/drawing/2014/main" id="{8B483FCF-C850-5849-97CB-9C853F5E6F63}"/>
                </a:ext>
              </a:extLst>
            </p:cNvPr>
            <p:cNvSpPr>
              <a:spLocks noChangeShapeType="1"/>
            </p:cNvSpPr>
            <p:nvPr/>
          </p:nvSpPr>
          <p:spPr bwMode="auto">
            <a:xfrm>
              <a:off x="1857" y="2595"/>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56" name="Text Box 70">
              <a:extLst>
                <a:ext uri="{FF2B5EF4-FFF2-40B4-BE49-F238E27FC236}">
                  <a16:creationId xmlns:a16="http://schemas.microsoft.com/office/drawing/2014/main" id="{0862C739-6C21-0B43-AF5B-7EB9B9CC5A39}"/>
                </a:ext>
              </a:extLst>
            </p:cNvPr>
            <p:cNvSpPr txBox="1">
              <a:spLocks noChangeArrowheads="1"/>
            </p:cNvSpPr>
            <p:nvPr/>
          </p:nvSpPr>
          <p:spPr bwMode="auto">
            <a:xfrm>
              <a:off x="548" y="2275"/>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5857" name="Text Box 71">
              <a:extLst>
                <a:ext uri="{FF2B5EF4-FFF2-40B4-BE49-F238E27FC236}">
                  <a16:creationId xmlns:a16="http://schemas.microsoft.com/office/drawing/2014/main" id="{423D0C00-9589-E74B-8F4B-ECBE50164683}"/>
                </a:ext>
              </a:extLst>
            </p:cNvPr>
            <p:cNvSpPr txBox="1">
              <a:spLocks noChangeArrowheads="1"/>
            </p:cNvSpPr>
            <p:nvPr/>
          </p:nvSpPr>
          <p:spPr bwMode="auto">
            <a:xfrm>
              <a:off x="1971"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5858" name="Text Box 72">
              <a:extLst>
                <a:ext uri="{FF2B5EF4-FFF2-40B4-BE49-F238E27FC236}">
                  <a16:creationId xmlns:a16="http://schemas.microsoft.com/office/drawing/2014/main" id="{18337F29-3834-FC4A-B491-93DAC25F6FFC}"/>
                </a:ext>
              </a:extLst>
            </p:cNvPr>
            <p:cNvSpPr txBox="1">
              <a:spLocks noChangeArrowheads="1"/>
            </p:cNvSpPr>
            <p:nvPr/>
          </p:nvSpPr>
          <p:spPr bwMode="auto">
            <a:xfrm>
              <a:off x="1497"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5859" name="Text Box 73">
              <a:extLst>
                <a:ext uri="{FF2B5EF4-FFF2-40B4-BE49-F238E27FC236}">
                  <a16:creationId xmlns:a16="http://schemas.microsoft.com/office/drawing/2014/main" id="{9D81BB9D-CB7C-C146-96DC-115E877AD37B}"/>
                </a:ext>
              </a:extLst>
            </p:cNvPr>
            <p:cNvSpPr txBox="1">
              <a:spLocks noChangeArrowheads="1"/>
            </p:cNvSpPr>
            <p:nvPr/>
          </p:nvSpPr>
          <p:spPr bwMode="auto">
            <a:xfrm>
              <a:off x="1022" y="2275"/>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grpSp>
      <p:grpSp>
        <p:nvGrpSpPr>
          <p:cNvPr id="14" name="Group 74">
            <a:extLst>
              <a:ext uri="{FF2B5EF4-FFF2-40B4-BE49-F238E27FC236}">
                <a16:creationId xmlns:a16="http://schemas.microsoft.com/office/drawing/2014/main" id="{FD31E717-C365-B344-A0D9-D4F623AA48BD}"/>
              </a:ext>
            </a:extLst>
          </p:cNvPr>
          <p:cNvGrpSpPr>
            <a:grpSpLocks/>
          </p:cNvGrpSpPr>
          <p:nvPr/>
        </p:nvGrpSpPr>
        <p:grpSpPr bwMode="auto">
          <a:xfrm>
            <a:off x="6261100" y="4043363"/>
            <a:ext cx="1882775" cy="814387"/>
            <a:chOff x="3307" y="2394"/>
            <a:chExt cx="1351" cy="704"/>
          </a:xfrm>
        </p:grpSpPr>
        <p:grpSp>
          <p:nvGrpSpPr>
            <p:cNvPr id="75838" name="Group 75">
              <a:extLst>
                <a:ext uri="{FF2B5EF4-FFF2-40B4-BE49-F238E27FC236}">
                  <a16:creationId xmlns:a16="http://schemas.microsoft.com/office/drawing/2014/main" id="{7E9482F6-1F2B-4941-8884-7DBCF8B8E90F}"/>
                </a:ext>
              </a:extLst>
            </p:cNvPr>
            <p:cNvGrpSpPr>
              <a:grpSpLocks/>
            </p:cNvGrpSpPr>
            <p:nvPr/>
          </p:nvGrpSpPr>
          <p:grpSpPr bwMode="auto">
            <a:xfrm>
              <a:off x="3357" y="2394"/>
              <a:ext cx="1206" cy="704"/>
              <a:chOff x="3183" y="3107"/>
              <a:chExt cx="1206" cy="704"/>
            </a:xfrm>
          </p:grpSpPr>
          <p:sp>
            <p:nvSpPr>
              <p:cNvPr id="75840" name="Text Box 76">
                <a:extLst>
                  <a:ext uri="{FF2B5EF4-FFF2-40B4-BE49-F238E27FC236}">
                    <a16:creationId xmlns:a16="http://schemas.microsoft.com/office/drawing/2014/main" id="{40452ABA-A11C-E04A-BB13-FC904D745A52}"/>
                  </a:ext>
                </a:extLst>
              </p:cNvPr>
              <p:cNvSpPr txBox="1">
                <a:spLocks noChangeArrowheads="1"/>
              </p:cNvSpPr>
              <p:nvPr/>
            </p:nvSpPr>
            <p:spPr bwMode="auto">
              <a:xfrm>
                <a:off x="3657"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5841" name="Text Box 77">
                <a:extLst>
                  <a:ext uri="{FF2B5EF4-FFF2-40B4-BE49-F238E27FC236}">
                    <a16:creationId xmlns:a16="http://schemas.microsoft.com/office/drawing/2014/main" id="{4B5CBEE0-476E-3D44-A6E5-3B0D31BD6DA9}"/>
                  </a:ext>
                </a:extLst>
              </p:cNvPr>
              <p:cNvSpPr txBox="1">
                <a:spLocks noChangeArrowheads="1"/>
              </p:cNvSpPr>
              <p:nvPr/>
            </p:nvSpPr>
            <p:spPr bwMode="auto">
              <a:xfrm>
                <a:off x="3183" y="34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5842" name="Line 78">
                <a:extLst>
                  <a:ext uri="{FF2B5EF4-FFF2-40B4-BE49-F238E27FC236}">
                    <a16:creationId xmlns:a16="http://schemas.microsoft.com/office/drawing/2014/main" id="{E92907D7-C5C1-EF4C-8D24-677F9306FEB1}"/>
                  </a:ext>
                </a:extLst>
              </p:cNvPr>
              <p:cNvSpPr>
                <a:spLocks noChangeShapeType="1"/>
              </p:cNvSpPr>
              <p:nvPr/>
            </p:nvSpPr>
            <p:spPr bwMode="auto">
              <a:xfrm>
                <a:off x="4048"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43" name="Line 79">
                <a:extLst>
                  <a:ext uri="{FF2B5EF4-FFF2-40B4-BE49-F238E27FC236}">
                    <a16:creationId xmlns:a16="http://schemas.microsoft.com/office/drawing/2014/main" id="{6DA3729E-E2D9-B942-9294-ED2CCB6086D5}"/>
                  </a:ext>
                </a:extLst>
              </p:cNvPr>
              <p:cNvSpPr>
                <a:spLocks noChangeShapeType="1"/>
              </p:cNvSpPr>
              <p:nvPr/>
            </p:nvSpPr>
            <p:spPr bwMode="auto">
              <a:xfrm>
                <a:off x="3574" y="3427"/>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44" name="Text Box 80">
                <a:extLst>
                  <a:ext uri="{FF2B5EF4-FFF2-40B4-BE49-F238E27FC236}">
                    <a16:creationId xmlns:a16="http://schemas.microsoft.com/office/drawing/2014/main" id="{01D27086-66F5-264C-B295-DBA1BBB6D721}"/>
                  </a:ext>
                </a:extLst>
              </p:cNvPr>
              <p:cNvSpPr txBox="1">
                <a:spLocks noChangeArrowheads="1"/>
              </p:cNvSpPr>
              <p:nvPr/>
            </p:nvSpPr>
            <p:spPr bwMode="auto">
              <a:xfrm>
                <a:off x="4081" y="3466"/>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5845" name="Text Box 81">
                <a:extLst>
                  <a:ext uri="{FF2B5EF4-FFF2-40B4-BE49-F238E27FC236}">
                    <a16:creationId xmlns:a16="http://schemas.microsoft.com/office/drawing/2014/main" id="{18DCABB1-C8A1-4E4D-A398-FC3A342EC3C9}"/>
                  </a:ext>
                </a:extLst>
              </p:cNvPr>
              <p:cNvSpPr txBox="1">
                <a:spLocks noChangeArrowheads="1"/>
              </p:cNvSpPr>
              <p:nvPr/>
            </p:nvSpPr>
            <p:spPr bwMode="auto">
              <a:xfrm>
                <a:off x="3688"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5846" name="Text Box 82">
                <a:extLst>
                  <a:ext uri="{FF2B5EF4-FFF2-40B4-BE49-F238E27FC236}">
                    <a16:creationId xmlns:a16="http://schemas.microsoft.com/office/drawing/2014/main" id="{5E54C5AE-5DAA-0444-92B0-5ED7BB234EF2}"/>
                  </a:ext>
                </a:extLst>
              </p:cNvPr>
              <p:cNvSpPr txBox="1">
                <a:spLocks noChangeArrowheads="1"/>
              </p:cNvSpPr>
              <p:nvPr/>
            </p:nvSpPr>
            <p:spPr bwMode="auto">
              <a:xfrm>
                <a:off x="3214"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5847" name="Text Box 83">
                <a:extLst>
                  <a:ext uri="{FF2B5EF4-FFF2-40B4-BE49-F238E27FC236}">
                    <a16:creationId xmlns:a16="http://schemas.microsoft.com/office/drawing/2014/main" id="{BEC40CCA-0F68-184B-8AB6-57E760006CBE}"/>
                  </a:ext>
                </a:extLst>
              </p:cNvPr>
              <p:cNvSpPr txBox="1">
                <a:spLocks noChangeArrowheads="1"/>
              </p:cNvSpPr>
              <p:nvPr/>
            </p:nvSpPr>
            <p:spPr bwMode="auto">
              <a:xfrm>
                <a:off x="4099" y="31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sp>
          <p:nvSpPr>
            <p:cNvPr id="75839" name="Rectangle 84">
              <a:extLst>
                <a:ext uri="{FF2B5EF4-FFF2-40B4-BE49-F238E27FC236}">
                  <a16:creationId xmlns:a16="http://schemas.microsoft.com/office/drawing/2014/main" id="{CA4AF71E-9A94-9647-9B03-9FA183491ADE}"/>
                </a:ext>
              </a:extLst>
            </p:cNvPr>
            <p:cNvSpPr>
              <a:spLocks noChangeArrowheads="1"/>
            </p:cNvSpPr>
            <p:nvPr/>
          </p:nvSpPr>
          <p:spPr bwMode="auto">
            <a:xfrm>
              <a:off x="3307" y="2710"/>
              <a:ext cx="1351"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grpSp>
      <p:sp>
        <p:nvSpPr>
          <p:cNvPr id="239" name="Line 85">
            <a:extLst>
              <a:ext uri="{FF2B5EF4-FFF2-40B4-BE49-F238E27FC236}">
                <a16:creationId xmlns:a16="http://schemas.microsoft.com/office/drawing/2014/main" id="{522653E1-9A86-B942-9036-4611F8C5A30E}"/>
              </a:ext>
            </a:extLst>
          </p:cNvPr>
          <p:cNvSpPr>
            <a:spLocks noChangeShapeType="1"/>
          </p:cNvSpPr>
          <p:nvPr/>
        </p:nvSpPr>
        <p:spPr bwMode="auto">
          <a:xfrm>
            <a:off x="4800600" y="4927600"/>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40" name="Line 86">
            <a:extLst>
              <a:ext uri="{FF2B5EF4-FFF2-40B4-BE49-F238E27FC236}">
                <a16:creationId xmlns:a16="http://schemas.microsoft.com/office/drawing/2014/main" id="{A81BAEBD-AA67-E04C-B443-4206563748B0}"/>
              </a:ext>
            </a:extLst>
          </p:cNvPr>
          <p:cNvSpPr>
            <a:spLocks noChangeShapeType="1"/>
          </p:cNvSpPr>
          <p:nvPr/>
        </p:nvSpPr>
        <p:spPr bwMode="auto">
          <a:xfrm flipH="1">
            <a:off x="5507038" y="4927600"/>
            <a:ext cx="406400" cy="336550"/>
          </a:xfrm>
          <a:prstGeom prst="line">
            <a:avLst/>
          </a:prstGeom>
          <a:noFill/>
          <a:ln w="571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6" name="Group 87">
            <a:extLst>
              <a:ext uri="{FF2B5EF4-FFF2-40B4-BE49-F238E27FC236}">
                <a16:creationId xmlns:a16="http://schemas.microsoft.com/office/drawing/2014/main" id="{6D584490-073F-7A4F-AB37-794695001659}"/>
              </a:ext>
            </a:extLst>
          </p:cNvPr>
          <p:cNvGrpSpPr>
            <a:grpSpLocks/>
          </p:cNvGrpSpPr>
          <p:nvPr/>
        </p:nvGrpSpPr>
        <p:grpSpPr bwMode="auto">
          <a:xfrm>
            <a:off x="1500188" y="5246688"/>
            <a:ext cx="6110287" cy="825500"/>
            <a:chOff x="284" y="258"/>
            <a:chExt cx="4385" cy="714"/>
          </a:xfrm>
        </p:grpSpPr>
        <p:grpSp>
          <p:nvGrpSpPr>
            <p:cNvPr id="75810" name="Group 88">
              <a:extLst>
                <a:ext uri="{FF2B5EF4-FFF2-40B4-BE49-F238E27FC236}">
                  <a16:creationId xmlns:a16="http://schemas.microsoft.com/office/drawing/2014/main" id="{1174D41C-72FA-F941-9005-25FE10EB71E5}"/>
                </a:ext>
              </a:extLst>
            </p:cNvPr>
            <p:cNvGrpSpPr>
              <a:grpSpLocks/>
            </p:cNvGrpSpPr>
            <p:nvPr/>
          </p:nvGrpSpPr>
          <p:grpSpPr bwMode="auto">
            <a:xfrm>
              <a:off x="284" y="258"/>
              <a:ext cx="4168" cy="714"/>
              <a:chOff x="198" y="294"/>
              <a:chExt cx="4168" cy="714"/>
            </a:xfrm>
          </p:grpSpPr>
          <p:sp>
            <p:nvSpPr>
              <p:cNvPr id="75812" name="Text Box 89">
                <a:extLst>
                  <a:ext uri="{FF2B5EF4-FFF2-40B4-BE49-F238E27FC236}">
                    <a16:creationId xmlns:a16="http://schemas.microsoft.com/office/drawing/2014/main" id="{C782C268-B2D7-5E49-88B3-A23B71E585D9}"/>
                  </a:ext>
                </a:extLst>
              </p:cNvPr>
              <p:cNvSpPr txBox="1">
                <a:spLocks noChangeArrowheads="1"/>
              </p:cNvSpPr>
              <p:nvPr/>
            </p:nvSpPr>
            <p:spPr bwMode="auto">
              <a:xfrm>
                <a:off x="198" y="668"/>
                <a:ext cx="11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grpSp>
            <p:nvGrpSpPr>
              <p:cNvPr id="75813" name="Group 90">
                <a:extLst>
                  <a:ext uri="{FF2B5EF4-FFF2-40B4-BE49-F238E27FC236}">
                    <a16:creationId xmlns:a16="http://schemas.microsoft.com/office/drawing/2014/main" id="{41E76C05-9599-894B-B600-10FA5601DD2C}"/>
                  </a:ext>
                </a:extLst>
              </p:cNvPr>
              <p:cNvGrpSpPr>
                <a:grpSpLocks/>
              </p:cNvGrpSpPr>
              <p:nvPr/>
            </p:nvGrpSpPr>
            <p:grpSpPr bwMode="auto">
              <a:xfrm>
                <a:off x="821" y="614"/>
                <a:ext cx="3545" cy="394"/>
                <a:chOff x="717" y="2727"/>
                <a:chExt cx="3545" cy="394"/>
              </a:xfrm>
            </p:grpSpPr>
            <p:grpSp>
              <p:nvGrpSpPr>
                <p:cNvPr id="75822" name="Group 91">
                  <a:extLst>
                    <a:ext uri="{FF2B5EF4-FFF2-40B4-BE49-F238E27FC236}">
                      <a16:creationId xmlns:a16="http://schemas.microsoft.com/office/drawing/2014/main" id="{8D231C2C-D21D-964C-B7B7-C64781EA7095}"/>
                    </a:ext>
                  </a:extLst>
                </p:cNvPr>
                <p:cNvGrpSpPr>
                  <a:grpSpLocks/>
                </p:cNvGrpSpPr>
                <p:nvPr/>
              </p:nvGrpSpPr>
              <p:grpSpPr bwMode="auto">
                <a:xfrm>
                  <a:off x="717" y="2727"/>
                  <a:ext cx="3545" cy="394"/>
                  <a:chOff x="639" y="611"/>
                  <a:chExt cx="3545" cy="394"/>
                </a:xfrm>
              </p:grpSpPr>
              <p:sp>
                <p:nvSpPr>
                  <p:cNvPr id="75824" name="Text Box 92">
                    <a:extLst>
                      <a:ext uri="{FF2B5EF4-FFF2-40B4-BE49-F238E27FC236}">
                        <a16:creationId xmlns:a16="http://schemas.microsoft.com/office/drawing/2014/main" id="{CD11FC67-F538-E44E-A9F6-9698BFDEF987}"/>
                      </a:ext>
                    </a:extLst>
                  </p:cNvPr>
                  <p:cNvSpPr txBox="1">
                    <a:spLocks noChangeArrowheads="1"/>
                  </p:cNvSpPr>
                  <p:nvPr/>
                </p:nvSpPr>
                <p:spPr bwMode="auto">
                  <a:xfrm>
                    <a:off x="688"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20</a:t>
                    </a:r>
                  </a:p>
                </p:txBody>
              </p:sp>
              <p:sp>
                <p:nvSpPr>
                  <p:cNvPr id="75825" name="Text Box 93">
                    <a:extLst>
                      <a:ext uri="{FF2B5EF4-FFF2-40B4-BE49-F238E27FC236}">
                        <a16:creationId xmlns:a16="http://schemas.microsoft.com/office/drawing/2014/main" id="{F4012088-9724-3343-905E-EBA3BB73C7EB}"/>
                      </a:ext>
                    </a:extLst>
                  </p:cNvPr>
                  <p:cNvSpPr txBox="1">
                    <a:spLocks noChangeArrowheads="1"/>
                  </p:cNvSpPr>
                  <p:nvPr/>
                </p:nvSpPr>
                <p:spPr bwMode="auto">
                  <a:xfrm>
                    <a:off x="2111"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50</a:t>
                    </a:r>
                  </a:p>
                </p:txBody>
              </p:sp>
              <p:sp>
                <p:nvSpPr>
                  <p:cNvPr id="75826" name="Text Box 94">
                    <a:extLst>
                      <a:ext uri="{FF2B5EF4-FFF2-40B4-BE49-F238E27FC236}">
                        <a16:creationId xmlns:a16="http://schemas.microsoft.com/office/drawing/2014/main" id="{29FDD01B-4B40-E149-97EF-2CD3BC1E2DD7}"/>
                      </a:ext>
                    </a:extLst>
                  </p:cNvPr>
                  <p:cNvSpPr txBox="1">
                    <a:spLocks noChangeArrowheads="1"/>
                  </p:cNvSpPr>
                  <p:nvPr/>
                </p:nvSpPr>
                <p:spPr bwMode="auto">
                  <a:xfrm>
                    <a:off x="1637"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40</a:t>
                    </a:r>
                  </a:p>
                </p:txBody>
              </p:sp>
              <p:sp>
                <p:nvSpPr>
                  <p:cNvPr id="75827" name="Text Box 95">
                    <a:extLst>
                      <a:ext uri="{FF2B5EF4-FFF2-40B4-BE49-F238E27FC236}">
                        <a16:creationId xmlns:a16="http://schemas.microsoft.com/office/drawing/2014/main" id="{75CCD711-C481-B749-A2CD-BAF4517D07E0}"/>
                      </a:ext>
                    </a:extLst>
                  </p:cNvPr>
                  <p:cNvSpPr txBox="1">
                    <a:spLocks noChangeArrowheads="1"/>
                  </p:cNvSpPr>
                  <p:nvPr/>
                </p:nvSpPr>
                <p:spPr bwMode="auto">
                  <a:xfrm>
                    <a:off x="3060"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80</a:t>
                    </a:r>
                  </a:p>
                </p:txBody>
              </p:sp>
              <p:sp>
                <p:nvSpPr>
                  <p:cNvPr id="75828" name="Text Box 96">
                    <a:extLst>
                      <a:ext uri="{FF2B5EF4-FFF2-40B4-BE49-F238E27FC236}">
                        <a16:creationId xmlns:a16="http://schemas.microsoft.com/office/drawing/2014/main" id="{0CF3DDCB-9281-564B-B6DC-AF265FA74486}"/>
                      </a:ext>
                    </a:extLst>
                  </p:cNvPr>
                  <p:cNvSpPr txBox="1">
                    <a:spLocks noChangeArrowheads="1"/>
                  </p:cNvSpPr>
                  <p:nvPr/>
                </p:nvSpPr>
                <p:spPr bwMode="auto">
                  <a:xfrm>
                    <a:off x="1162"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30</a:t>
                    </a:r>
                  </a:p>
                </p:txBody>
              </p:sp>
              <p:sp>
                <p:nvSpPr>
                  <p:cNvPr id="75829" name="Text Box 97">
                    <a:extLst>
                      <a:ext uri="{FF2B5EF4-FFF2-40B4-BE49-F238E27FC236}">
                        <a16:creationId xmlns:a16="http://schemas.microsoft.com/office/drawing/2014/main" id="{84AF15ED-0B0C-DC44-946F-143467EB71C6}"/>
                      </a:ext>
                    </a:extLst>
                  </p:cNvPr>
                  <p:cNvSpPr txBox="1">
                    <a:spLocks noChangeArrowheads="1"/>
                  </p:cNvSpPr>
                  <p:nvPr/>
                </p:nvSpPr>
                <p:spPr bwMode="auto">
                  <a:xfrm>
                    <a:off x="2586" y="668"/>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70</a:t>
                    </a:r>
                  </a:p>
                </p:txBody>
              </p:sp>
              <p:sp>
                <p:nvSpPr>
                  <p:cNvPr id="75830" name="Rectangle 98">
                    <a:extLst>
                      <a:ext uri="{FF2B5EF4-FFF2-40B4-BE49-F238E27FC236}">
                        <a16:creationId xmlns:a16="http://schemas.microsoft.com/office/drawing/2014/main" id="{6A4DE177-B0BC-5E4B-A4FD-380D2E95BF9E}"/>
                      </a:ext>
                    </a:extLst>
                  </p:cNvPr>
                  <p:cNvSpPr>
                    <a:spLocks noChangeArrowheads="1"/>
                  </p:cNvSpPr>
                  <p:nvPr/>
                </p:nvSpPr>
                <p:spPr bwMode="auto">
                  <a:xfrm>
                    <a:off x="639" y="611"/>
                    <a:ext cx="3545" cy="384"/>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en-US" sz="1800"/>
                  </a:p>
                </p:txBody>
              </p:sp>
              <p:sp>
                <p:nvSpPr>
                  <p:cNvPr id="75831" name="Line 99">
                    <a:extLst>
                      <a:ext uri="{FF2B5EF4-FFF2-40B4-BE49-F238E27FC236}">
                        <a16:creationId xmlns:a16="http://schemas.microsoft.com/office/drawing/2014/main" id="{42443557-C7D7-514F-9C81-6A1508431DFF}"/>
                      </a:ext>
                    </a:extLst>
                  </p:cNvPr>
                  <p:cNvSpPr>
                    <a:spLocks noChangeShapeType="1"/>
                  </p:cNvSpPr>
                  <p:nvPr/>
                </p:nvSpPr>
                <p:spPr bwMode="auto">
                  <a:xfrm>
                    <a:off x="1079"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2" name="Line 100">
                    <a:extLst>
                      <a:ext uri="{FF2B5EF4-FFF2-40B4-BE49-F238E27FC236}">
                        <a16:creationId xmlns:a16="http://schemas.microsoft.com/office/drawing/2014/main" id="{38D5B098-7A16-554E-98F1-3517FAA5EE36}"/>
                      </a:ext>
                    </a:extLst>
                  </p:cNvPr>
                  <p:cNvSpPr>
                    <a:spLocks noChangeShapeType="1"/>
                  </p:cNvSpPr>
                  <p:nvPr/>
                </p:nvSpPr>
                <p:spPr bwMode="auto">
                  <a:xfrm>
                    <a:off x="1553"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3" name="Line 101">
                    <a:extLst>
                      <a:ext uri="{FF2B5EF4-FFF2-40B4-BE49-F238E27FC236}">
                        <a16:creationId xmlns:a16="http://schemas.microsoft.com/office/drawing/2014/main" id="{D8C570B5-74F3-1245-991C-F8B2F8D73364}"/>
                      </a:ext>
                    </a:extLst>
                  </p:cNvPr>
                  <p:cNvSpPr>
                    <a:spLocks noChangeShapeType="1"/>
                  </p:cNvSpPr>
                  <p:nvPr/>
                </p:nvSpPr>
                <p:spPr bwMode="auto">
                  <a:xfrm>
                    <a:off x="2028"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4" name="Line 102">
                    <a:extLst>
                      <a:ext uri="{FF2B5EF4-FFF2-40B4-BE49-F238E27FC236}">
                        <a16:creationId xmlns:a16="http://schemas.microsoft.com/office/drawing/2014/main" id="{42C82388-424E-474A-9352-AA54AFBE293A}"/>
                      </a:ext>
                    </a:extLst>
                  </p:cNvPr>
                  <p:cNvSpPr>
                    <a:spLocks noChangeShapeType="1"/>
                  </p:cNvSpPr>
                  <p:nvPr/>
                </p:nvSpPr>
                <p:spPr bwMode="auto">
                  <a:xfrm>
                    <a:off x="3451"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5" name="Line 103">
                    <a:extLst>
                      <a:ext uri="{FF2B5EF4-FFF2-40B4-BE49-F238E27FC236}">
                        <a16:creationId xmlns:a16="http://schemas.microsoft.com/office/drawing/2014/main" id="{F717B27A-33A6-9E41-A6F2-37089B45DA7A}"/>
                      </a:ext>
                    </a:extLst>
                  </p:cNvPr>
                  <p:cNvSpPr>
                    <a:spLocks noChangeShapeType="1"/>
                  </p:cNvSpPr>
                  <p:nvPr/>
                </p:nvSpPr>
                <p:spPr bwMode="auto">
                  <a:xfrm>
                    <a:off x="2977"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6" name="Line 104">
                    <a:extLst>
                      <a:ext uri="{FF2B5EF4-FFF2-40B4-BE49-F238E27FC236}">
                        <a16:creationId xmlns:a16="http://schemas.microsoft.com/office/drawing/2014/main" id="{0B44962C-CFD4-8848-9F9D-C3B62FCB5394}"/>
                      </a:ext>
                    </a:extLst>
                  </p:cNvPr>
                  <p:cNvSpPr>
                    <a:spLocks noChangeShapeType="1"/>
                  </p:cNvSpPr>
                  <p:nvPr/>
                </p:nvSpPr>
                <p:spPr bwMode="auto">
                  <a:xfrm>
                    <a:off x="2502" y="620"/>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5837" name="Line 105">
                    <a:extLst>
                      <a:ext uri="{FF2B5EF4-FFF2-40B4-BE49-F238E27FC236}">
                        <a16:creationId xmlns:a16="http://schemas.microsoft.com/office/drawing/2014/main" id="{9C0A3A9D-8A49-3A44-B74C-3702D57953BA}"/>
                      </a:ext>
                    </a:extLst>
                  </p:cNvPr>
                  <p:cNvSpPr>
                    <a:spLocks noChangeShapeType="1"/>
                  </p:cNvSpPr>
                  <p:nvPr/>
                </p:nvSpPr>
                <p:spPr bwMode="auto">
                  <a:xfrm>
                    <a:off x="3828" y="621"/>
                    <a:ext cx="0"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75823" name="Text Box 106">
                  <a:extLst>
                    <a:ext uri="{FF2B5EF4-FFF2-40B4-BE49-F238E27FC236}">
                      <a16:creationId xmlns:a16="http://schemas.microsoft.com/office/drawing/2014/main" id="{85BB6932-19A9-F94F-B1CC-2DD278397D81}"/>
                    </a:ext>
                  </a:extLst>
                </p:cNvPr>
                <p:cNvSpPr txBox="1">
                  <a:spLocks noChangeArrowheads="1"/>
                </p:cNvSpPr>
                <p:nvPr/>
              </p:nvSpPr>
              <p:spPr bwMode="auto">
                <a:xfrm>
                  <a:off x="3562" y="2775"/>
                  <a:ext cx="3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90</a:t>
                  </a:r>
                </a:p>
              </p:txBody>
            </p:sp>
          </p:grpSp>
          <p:grpSp>
            <p:nvGrpSpPr>
              <p:cNvPr id="75814" name="Group 107">
                <a:extLst>
                  <a:ext uri="{FF2B5EF4-FFF2-40B4-BE49-F238E27FC236}">
                    <a16:creationId xmlns:a16="http://schemas.microsoft.com/office/drawing/2014/main" id="{FB21F504-D80E-304C-92D6-2FCE01CA0C16}"/>
                  </a:ext>
                </a:extLst>
              </p:cNvPr>
              <p:cNvGrpSpPr>
                <a:grpSpLocks/>
              </p:cNvGrpSpPr>
              <p:nvPr/>
            </p:nvGrpSpPr>
            <p:grpSpPr bwMode="auto">
              <a:xfrm>
                <a:off x="920" y="294"/>
                <a:ext cx="2995" cy="288"/>
                <a:chOff x="816" y="2407"/>
                <a:chExt cx="2995" cy="288"/>
              </a:xfrm>
            </p:grpSpPr>
            <p:sp>
              <p:nvSpPr>
                <p:cNvPr id="75815" name="Text Box 108">
                  <a:extLst>
                    <a:ext uri="{FF2B5EF4-FFF2-40B4-BE49-F238E27FC236}">
                      <a16:creationId xmlns:a16="http://schemas.microsoft.com/office/drawing/2014/main" id="{DA045685-D7BB-4341-AC61-A4BAD1EDC9D1}"/>
                    </a:ext>
                  </a:extLst>
                </p:cNvPr>
                <p:cNvSpPr txBox="1">
                  <a:spLocks noChangeArrowheads="1"/>
                </p:cNvSpPr>
                <p:nvPr/>
              </p:nvSpPr>
              <p:spPr bwMode="auto">
                <a:xfrm>
                  <a:off x="816" y="2407"/>
                  <a:ext cx="26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 0</a:t>
                  </a:r>
                </a:p>
              </p:txBody>
            </p:sp>
            <p:sp>
              <p:nvSpPr>
                <p:cNvPr id="75816" name="Text Box 109">
                  <a:extLst>
                    <a:ext uri="{FF2B5EF4-FFF2-40B4-BE49-F238E27FC236}">
                      <a16:creationId xmlns:a16="http://schemas.microsoft.com/office/drawing/2014/main" id="{D477C9B1-BE77-2246-908C-474D80EAAECA}"/>
                    </a:ext>
                  </a:extLst>
                </p:cNvPr>
                <p:cNvSpPr txBox="1">
                  <a:spLocks noChangeArrowheads="1"/>
                </p:cNvSpPr>
                <p:nvPr/>
              </p:nvSpPr>
              <p:spPr bwMode="auto">
                <a:xfrm>
                  <a:off x="2239"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3</a:t>
                  </a:r>
                </a:p>
              </p:txBody>
            </p:sp>
            <p:sp>
              <p:nvSpPr>
                <p:cNvPr id="75817" name="Text Box 110">
                  <a:extLst>
                    <a:ext uri="{FF2B5EF4-FFF2-40B4-BE49-F238E27FC236}">
                      <a16:creationId xmlns:a16="http://schemas.microsoft.com/office/drawing/2014/main" id="{E0A2C303-B09A-EF44-98C0-1FDB529E7756}"/>
                    </a:ext>
                  </a:extLst>
                </p:cNvPr>
                <p:cNvSpPr txBox="1">
                  <a:spLocks noChangeArrowheads="1"/>
                </p:cNvSpPr>
                <p:nvPr/>
              </p:nvSpPr>
              <p:spPr bwMode="auto">
                <a:xfrm>
                  <a:off x="1765"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2</a:t>
                  </a:r>
                </a:p>
              </p:txBody>
            </p:sp>
            <p:sp>
              <p:nvSpPr>
                <p:cNvPr id="75818" name="Text Box 111">
                  <a:extLst>
                    <a:ext uri="{FF2B5EF4-FFF2-40B4-BE49-F238E27FC236}">
                      <a16:creationId xmlns:a16="http://schemas.microsoft.com/office/drawing/2014/main" id="{57E4C328-EA47-7641-92FE-A1B424CBA3E3}"/>
                    </a:ext>
                  </a:extLst>
                </p:cNvPr>
                <p:cNvSpPr txBox="1">
                  <a:spLocks noChangeArrowheads="1"/>
                </p:cNvSpPr>
                <p:nvPr/>
              </p:nvSpPr>
              <p:spPr bwMode="auto">
                <a:xfrm>
                  <a:off x="3188"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75819" name="Text Box 112">
                  <a:extLst>
                    <a:ext uri="{FF2B5EF4-FFF2-40B4-BE49-F238E27FC236}">
                      <a16:creationId xmlns:a16="http://schemas.microsoft.com/office/drawing/2014/main" id="{6DB5B1C6-3EF9-A441-9114-CBB315C94BEB}"/>
                    </a:ext>
                  </a:extLst>
                </p:cNvPr>
                <p:cNvSpPr txBox="1">
                  <a:spLocks noChangeArrowheads="1"/>
                </p:cNvSpPr>
                <p:nvPr/>
              </p:nvSpPr>
              <p:spPr bwMode="auto">
                <a:xfrm>
                  <a:off x="1290"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a:t>
                  </a:r>
                </a:p>
              </p:txBody>
            </p:sp>
            <p:sp>
              <p:nvSpPr>
                <p:cNvPr id="75820" name="Text Box 113">
                  <a:extLst>
                    <a:ext uri="{FF2B5EF4-FFF2-40B4-BE49-F238E27FC236}">
                      <a16:creationId xmlns:a16="http://schemas.microsoft.com/office/drawing/2014/main" id="{ED1F0679-F82E-DD4A-838B-212640D385C7}"/>
                    </a:ext>
                  </a:extLst>
                </p:cNvPr>
                <p:cNvSpPr txBox="1">
                  <a:spLocks noChangeArrowheads="1"/>
                </p:cNvSpPr>
                <p:nvPr/>
              </p:nvSpPr>
              <p:spPr bwMode="auto">
                <a:xfrm>
                  <a:off x="2714"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4</a:t>
                  </a:r>
                </a:p>
              </p:txBody>
            </p:sp>
            <p:sp>
              <p:nvSpPr>
                <p:cNvPr id="75821" name="Text Box 114">
                  <a:extLst>
                    <a:ext uri="{FF2B5EF4-FFF2-40B4-BE49-F238E27FC236}">
                      <a16:creationId xmlns:a16="http://schemas.microsoft.com/office/drawing/2014/main" id="{70C23D0F-413B-A74C-96AC-D93F928FE567}"/>
                    </a:ext>
                  </a:extLst>
                </p:cNvPr>
                <p:cNvSpPr txBox="1">
                  <a:spLocks noChangeArrowheads="1"/>
                </p:cNvSpPr>
                <p:nvPr/>
              </p:nvSpPr>
              <p:spPr bwMode="auto">
                <a:xfrm>
                  <a:off x="3599" y="240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6</a:t>
                  </a:r>
                </a:p>
              </p:txBody>
            </p:sp>
          </p:grpSp>
        </p:grpSp>
        <p:sp>
          <p:nvSpPr>
            <p:cNvPr id="75811" name="Rectangle 115">
              <a:extLst>
                <a:ext uri="{FF2B5EF4-FFF2-40B4-BE49-F238E27FC236}">
                  <a16:creationId xmlns:a16="http://schemas.microsoft.com/office/drawing/2014/main" id="{D4B9C352-518F-E44A-B664-1CCC35A7029C}"/>
                </a:ext>
              </a:extLst>
            </p:cNvPr>
            <p:cNvSpPr>
              <a:spLocks noChangeArrowheads="1"/>
            </p:cNvSpPr>
            <p:nvPr/>
          </p:nvSpPr>
          <p:spPr bwMode="auto">
            <a:xfrm>
              <a:off x="4553" y="627"/>
              <a:ext cx="11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grpSp>
      <p:sp>
        <p:nvSpPr>
          <p:cNvPr id="270" name="Text Box 116">
            <a:extLst>
              <a:ext uri="{FF2B5EF4-FFF2-40B4-BE49-F238E27FC236}">
                <a16:creationId xmlns:a16="http://schemas.microsoft.com/office/drawing/2014/main" id="{CAEA8C0C-9EB9-A146-AD13-B2C41FCEFF0F}"/>
              </a:ext>
            </a:extLst>
          </p:cNvPr>
          <p:cNvSpPr txBox="1">
            <a:spLocks noChangeArrowheads="1"/>
          </p:cNvSpPr>
          <p:nvPr/>
        </p:nvSpPr>
        <p:spPr bwMode="auto">
          <a:xfrm>
            <a:off x="1712913" y="2289175"/>
            <a:ext cx="295275"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5</a:t>
            </a:r>
          </a:p>
        </p:txBody>
      </p:sp>
      <p:sp>
        <p:nvSpPr>
          <p:cNvPr id="271" name="Text Box 117">
            <a:extLst>
              <a:ext uri="{FF2B5EF4-FFF2-40B4-BE49-F238E27FC236}">
                <a16:creationId xmlns:a16="http://schemas.microsoft.com/office/drawing/2014/main" id="{0D846548-D769-C341-A9AF-AE67C3376A76}"/>
              </a:ext>
            </a:extLst>
          </p:cNvPr>
          <p:cNvSpPr txBox="1">
            <a:spLocks noChangeArrowheads="1"/>
          </p:cNvSpPr>
          <p:nvPr/>
        </p:nvSpPr>
        <p:spPr bwMode="auto">
          <a:xfrm>
            <a:off x="3889375" y="2298700"/>
            <a:ext cx="296863"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9</a:t>
            </a:r>
          </a:p>
        </p:txBody>
      </p:sp>
      <p:sp>
        <p:nvSpPr>
          <p:cNvPr id="272" name="Text Box 118">
            <a:extLst>
              <a:ext uri="{FF2B5EF4-FFF2-40B4-BE49-F238E27FC236}">
                <a16:creationId xmlns:a16="http://schemas.microsoft.com/office/drawing/2014/main" id="{BA58127C-5348-294E-8C10-06A9F31BDAEC}"/>
              </a:ext>
            </a:extLst>
          </p:cNvPr>
          <p:cNvSpPr txBox="1">
            <a:spLocks noChangeArrowheads="1"/>
          </p:cNvSpPr>
          <p:nvPr/>
        </p:nvSpPr>
        <p:spPr bwMode="auto">
          <a:xfrm>
            <a:off x="2717800" y="3551238"/>
            <a:ext cx="430213"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10</a:t>
            </a:r>
          </a:p>
        </p:txBody>
      </p:sp>
      <p:sp>
        <p:nvSpPr>
          <p:cNvPr id="273" name="Text Box 119">
            <a:extLst>
              <a:ext uri="{FF2B5EF4-FFF2-40B4-BE49-F238E27FC236}">
                <a16:creationId xmlns:a16="http://schemas.microsoft.com/office/drawing/2014/main" id="{F9274315-DD93-E842-A072-0C6756EB8E0C}"/>
              </a:ext>
            </a:extLst>
          </p:cNvPr>
          <p:cNvSpPr txBox="1">
            <a:spLocks noChangeArrowheads="1"/>
          </p:cNvSpPr>
          <p:nvPr/>
        </p:nvSpPr>
        <p:spPr bwMode="auto">
          <a:xfrm>
            <a:off x="5929313" y="2289175"/>
            <a:ext cx="428625"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15</a:t>
            </a:r>
          </a:p>
        </p:txBody>
      </p:sp>
      <p:sp>
        <p:nvSpPr>
          <p:cNvPr id="274" name="Text Box 120">
            <a:extLst>
              <a:ext uri="{FF2B5EF4-FFF2-40B4-BE49-F238E27FC236}">
                <a16:creationId xmlns:a16="http://schemas.microsoft.com/office/drawing/2014/main" id="{29C06F03-986A-2544-8BEA-BEEA50F2C5EB}"/>
              </a:ext>
            </a:extLst>
          </p:cNvPr>
          <p:cNvSpPr txBox="1">
            <a:spLocks noChangeArrowheads="1"/>
          </p:cNvSpPr>
          <p:nvPr/>
        </p:nvSpPr>
        <p:spPr bwMode="auto">
          <a:xfrm>
            <a:off x="7037388" y="3541713"/>
            <a:ext cx="428625"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17</a:t>
            </a:r>
          </a:p>
        </p:txBody>
      </p:sp>
      <p:sp>
        <p:nvSpPr>
          <p:cNvPr id="275" name="Text Box 121">
            <a:extLst>
              <a:ext uri="{FF2B5EF4-FFF2-40B4-BE49-F238E27FC236}">
                <a16:creationId xmlns:a16="http://schemas.microsoft.com/office/drawing/2014/main" id="{A18F45D4-3862-7D4D-9FCC-EA1721C0CB0F}"/>
              </a:ext>
            </a:extLst>
          </p:cNvPr>
          <p:cNvSpPr txBox="1">
            <a:spLocks noChangeArrowheads="1"/>
          </p:cNvSpPr>
          <p:nvPr/>
        </p:nvSpPr>
        <p:spPr bwMode="auto">
          <a:xfrm>
            <a:off x="5202238" y="4752975"/>
            <a:ext cx="430212"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r>
              <a:rPr kumimoji="0" lang="en-US" altLang="zh-TW" sz="1800"/>
              <a:t>18</a:t>
            </a:r>
          </a:p>
        </p:txBody>
      </p:sp>
      <p:sp>
        <p:nvSpPr>
          <p:cNvPr id="4" name="Title 3">
            <a:extLst>
              <a:ext uri="{FF2B5EF4-FFF2-40B4-BE49-F238E27FC236}">
                <a16:creationId xmlns:a16="http://schemas.microsoft.com/office/drawing/2014/main" id="{197B6C9C-8D3A-5643-8F99-3EAA62C71765}"/>
              </a:ext>
            </a:extLst>
          </p:cNvPr>
          <p:cNvSpPr>
            <a:spLocks noGrp="1"/>
          </p:cNvSpPr>
          <p:nvPr>
            <p:ph type="title"/>
          </p:nvPr>
        </p:nvSpPr>
        <p:spPr/>
        <p:txBody>
          <a:bodyPr/>
          <a:lstStyle/>
          <a:p>
            <a:r>
              <a:rPr lang="en-US" dirty="0"/>
              <a:t>Illustration</a:t>
            </a:r>
          </a:p>
        </p:txBody>
      </p:sp>
    </p:spTree>
    <p:extLst>
      <p:ext uri="{BB962C8B-B14F-4D97-AF65-F5344CB8AC3E}">
        <p14:creationId xmlns:p14="http://schemas.microsoft.com/office/powerpoint/2010/main" val="173762359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animEffect transition="in" filter="fade">
                                      <p:cBhvr>
                                        <p:cTn id="7" dur="500"/>
                                        <p:tgtEl>
                                          <p:spTgt spid="184"/>
                                        </p:tgtEl>
                                      </p:cBhvr>
                                    </p:animEffect>
                                  </p:childTnLst>
                                </p:cTn>
                              </p:par>
                              <p:par>
                                <p:cTn id="8" presetID="10" presetClass="entr" presetSubtype="0" fill="hold" nodeType="withEffect">
                                  <p:stCondLst>
                                    <p:cond delay="0"/>
                                  </p:stCondLst>
                                  <p:childTnLst>
                                    <p:set>
                                      <p:cBhvr>
                                        <p:cTn id="9" dur="1" fill="hold">
                                          <p:stCondLst>
                                            <p:cond delay="0"/>
                                          </p:stCondLst>
                                        </p:cTn>
                                        <p:tgtEl>
                                          <p:spTgt spid="185"/>
                                        </p:tgtEl>
                                        <p:attrNameLst>
                                          <p:attrName>style.visibility</p:attrName>
                                        </p:attrNameLst>
                                      </p:cBhvr>
                                      <p:to>
                                        <p:strVal val="visible"/>
                                      </p:to>
                                    </p:set>
                                    <p:animEffect transition="in" filter="fade">
                                      <p:cBhvr>
                                        <p:cTn id="10" dur="500"/>
                                        <p:tgtEl>
                                          <p:spTgt spid="185"/>
                                        </p:tgtEl>
                                      </p:cBhvr>
                                    </p:animEffect>
                                  </p:childTnLst>
                                </p:cTn>
                              </p:par>
                              <p:par>
                                <p:cTn id="11" presetID="10" presetClass="entr" presetSubtype="0" fill="hold" nodeType="withEffect">
                                  <p:stCondLst>
                                    <p:cond delay="0"/>
                                  </p:stCondLst>
                                  <p:childTnLst>
                                    <p:set>
                                      <p:cBhvr>
                                        <p:cTn id="12" dur="1" fill="hold">
                                          <p:stCondLst>
                                            <p:cond delay="0"/>
                                          </p:stCondLst>
                                        </p:cTn>
                                        <p:tgtEl>
                                          <p:spTgt spid="186"/>
                                        </p:tgtEl>
                                        <p:attrNameLst>
                                          <p:attrName>style.visibility</p:attrName>
                                        </p:attrNameLst>
                                      </p:cBhvr>
                                      <p:to>
                                        <p:strVal val="visible"/>
                                      </p:to>
                                    </p:set>
                                    <p:animEffect transition="in" filter="fade">
                                      <p:cBhvr>
                                        <p:cTn id="13" dur="500"/>
                                        <p:tgtEl>
                                          <p:spTgt spid="186"/>
                                        </p:tgtEl>
                                      </p:cBhvr>
                                    </p:animEffect>
                                  </p:childTnLst>
                                </p:cTn>
                              </p:par>
                              <p:par>
                                <p:cTn id="14" presetID="10" presetClass="entr" presetSubtype="0" fill="hold" nodeType="withEffect">
                                  <p:stCondLst>
                                    <p:cond delay="0"/>
                                  </p:stCondLst>
                                  <p:childTnLst>
                                    <p:set>
                                      <p:cBhvr>
                                        <p:cTn id="15" dur="1" fill="hold">
                                          <p:stCondLst>
                                            <p:cond delay="0"/>
                                          </p:stCondLst>
                                        </p:cTn>
                                        <p:tgtEl>
                                          <p:spTgt spid="187"/>
                                        </p:tgtEl>
                                        <p:attrNameLst>
                                          <p:attrName>style.visibility</p:attrName>
                                        </p:attrNameLst>
                                      </p:cBhvr>
                                      <p:to>
                                        <p:strVal val="visible"/>
                                      </p:to>
                                    </p:set>
                                    <p:animEffect transition="in" filter="fade">
                                      <p:cBhvr>
                                        <p:cTn id="16" dur="500"/>
                                        <p:tgtEl>
                                          <p:spTgt spid="187"/>
                                        </p:tgtEl>
                                      </p:cBhvr>
                                    </p:animEffect>
                                  </p:childTnLst>
                                </p:cTn>
                              </p:par>
                              <p:par>
                                <p:cTn id="17" presetID="10" presetClass="entr" presetSubtype="0" fill="hold" nodeType="withEffect">
                                  <p:stCondLst>
                                    <p:cond delay="0"/>
                                  </p:stCondLst>
                                  <p:childTnLst>
                                    <p:set>
                                      <p:cBhvr>
                                        <p:cTn id="18" dur="1" fill="hold">
                                          <p:stCondLst>
                                            <p:cond delay="0"/>
                                          </p:stCondLst>
                                        </p:cTn>
                                        <p:tgtEl>
                                          <p:spTgt spid="188"/>
                                        </p:tgtEl>
                                        <p:attrNameLst>
                                          <p:attrName>style.visibility</p:attrName>
                                        </p:attrNameLst>
                                      </p:cBhvr>
                                      <p:to>
                                        <p:strVal val="visible"/>
                                      </p:to>
                                    </p:set>
                                    <p:animEffect transition="in" filter="fade">
                                      <p:cBhvr>
                                        <p:cTn id="19" dur="500"/>
                                        <p:tgtEl>
                                          <p:spTgt spid="188"/>
                                        </p:tgtEl>
                                      </p:cBhvr>
                                    </p:animEffect>
                                  </p:childTnLst>
                                </p:cTn>
                              </p:par>
                              <p:par>
                                <p:cTn id="20" presetID="10" presetClass="entr" presetSubtype="0" fill="hold" nodeType="withEffect">
                                  <p:stCondLst>
                                    <p:cond delay="0"/>
                                  </p:stCondLst>
                                  <p:childTnLst>
                                    <p:set>
                                      <p:cBhvr>
                                        <p:cTn id="21" dur="1" fill="hold">
                                          <p:stCondLst>
                                            <p:cond delay="0"/>
                                          </p:stCondLst>
                                        </p:cTn>
                                        <p:tgtEl>
                                          <p:spTgt spid="189"/>
                                        </p:tgtEl>
                                        <p:attrNameLst>
                                          <p:attrName>style.visibility</p:attrName>
                                        </p:attrNameLst>
                                      </p:cBhvr>
                                      <p:to>
                                        <p:strVal val="visible"/>
                                      </p:to>
                                    </p:set>
                                    <p:animEffect transition="in" filter="fade">
                                      <p:cBhvr>
                                        <p:cTn id="22" dur="500"/>
                                        <p:tgtEl>
                                          <p:spTgt spid="189"/>
                                        </p:tgtEl>
                                      </p:cBhvr>
                                    </p:animEffect>
                                  </p:childTnLst>
                                </p:cTn>
                              </p:par>
                              <p:par>
                                <p:cTn id="23" presetID="10"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0"/>
                                        </p:tgtEl>
                                        <p:attrNameLst>
                                          <p:attrName>style.visibility</p:attrName>
                                        </p:attrNameLst>
                                      </p:cBhvr>
                                      <p:to>
                                        <p:strVal val="visible"/>
                                      </p:to>
                                    </p:set>
                                    <p:animEffect transition="in" filter="fade">
                                      <p:cBhvr>
                                        <p:cTn id="34" dur="500"/>
                                        <p:tgtEl>
                                          <p:spTgt spid="27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1"/>
                                        </p:tgtEl>
                                        <p:attrNameLst>
                                          <p:attrName>style.visibility</p:attrName>
                                        </p:attrNameLst>
                                      </p:cBhvr>
                                      <p:to>
                                        <p:strVal val="visible"/>
                                      </p:to>
                                    </p:set>
                                    <p:animEffect transition="in" filter="fade">
                                      <p:cBhvr>
                                        <p:cTn id="37" dur="500"/>
                                        <p:tgtEl>
                                          <p:spTgt spid="27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3"/>
                                        </p:tgtEl>
                                        <p:attrNameLst>
                                          <p:attrName>style.visibility</p:attrName>
                                        </p:attrNameLst>
                                      </p:cBhvr>
                                      <p:to>
                                        <p:strVal val="visible"/>
                                      </p:to>
                                    </p:set>
                                    <p:animEffect transition="in" filter="fade">
                                      <p:cBhvr>
                                        <p:cTn id="40" dur="500"/>
                                        <p:tgtEl>
                                          <p:spTgt spid="273"/>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10" presetClass="entr" presetSubtype="0" fill="hold" nodeType="clickEffect">
                                  <p:stCondLst>
                                    <p:cond delay="0"/>
                                  </p:stCondLst>
                                  <p:childTnLst>
                                    <p:set>
                                      <p:cBhvr>
                                        <p:cTn id="44" dur="1" fill="hold">
                                          <p:stCondLst>
                                            <p:cond delay="0"/>
                                          </p:stCondLst>
                                        </p:cTn>
                                        <p:tgtEl>
                                          <p:spTgt spid="211"/>
                                        </p:tgtEl>
                                        <p:attrNameLst>
                                          <p:attrName>style.visibility</p:attrName>
                                        </p:attrNameLst>
                                      </p:cBhvr>
                                      <p:to>
                                        <p:strVal val="visible"/>
                                      </p:to>
                                    </p:set>
                                    <p:animEffect transition="in" filter="fade">
                                      <p:cBhvr>
                                        <p:cTn id="45" dur="500"/>
                                        <p:tgtEl>
                                          <p:spTgt spid="211"/>
                                        </p:tgtEl>
                                      </p:cBhvr>
                                    </p:animEffect>
                                  </p:childTnLst>
                                </p:cTn>
                              </p:par>
                              <p:par>
                                <p:cTn id="46" presetID="10" presetClass="entr" presetSubtype="0" fill="hold" nodeType="withEffect">
                                  <p:stCondLst>
                                    <p:cond delay="0"/>
                                  </p:stCondLst>
                                  <p:childTnLst>
                                    <p:set>
                                      <p:cBhvr>
                                        <p:cTn id="47" dur="1" fill="hold">
                                          <p:stCondLst>
                                            <p:cond delay="0"/>
                                          </p:stCondLst>
                                        </p:cTn>
                                        <p:tgtEl>
                                          <p:spTgt spid="212"/>
                                        </p:tgtEl>
                                        <p:attrNameLst>
                                          <p:attrName>style.visibility</p:attrName>
                                        </p:attrNameLst>
                                      </p:cBhvr>
                                      <p:to>
                                        <p:strVal val="visible"/>
                                      </p:to>
                                    </p:set>
                                    <p:animEffect transition="in" filter="fade">
                                      <p:cBhvr>
                                        <p:cTn id="48" dur="500"/>
                                        <p:tgtEl>
                                          <p:spTgt spid="212"/>
                                        </p:tgtEl>
                                      </p:cBhvr>
                                    </p:animEffect>
                                  </p:childTnLst>
                                </p:cTn>
                              </p:par>
                              <p:par>
                                <p:cTn id="49" presetID="10" presetClass="entr" presetSubtype="0" fill="hold" nodeType="withEffect">
                                  <p:stCondLst>
                                    <p:cond delay="0"/>
                                  </p:stCondLst>
                                  <p:childTnLst>
                                    <p:set>
                                      <p:cBhvr>
                                        <p:cTn id="50" dur="1" fill="hold">
                                          <p:stCondLst>
                                            <p:cond delay="0"/>
                                          </p:stCondLst>
                                        </p:cTn>
                                        <p:tgtEl>
                                          <p:spTgt spid="213"/>
                                        </p:tgtEl>
                                        <p:attrNameLst>
                                          <p:attrName>style.visibility</p:attrName>
                                        </p:attrNameLst>
                                      </p:cBhvr>
                                      <p:to>
                                        <p:strVal val="visible"/>
                                      </p:to>
                                    </p:set>
                                    <p:animEffect transition="in" filter="fade">
                                      <p:cBhvr>
                                        <p:cTn id="51" dur="500"/>
                                        <p:tgtEl>
                                          <p:spTgt spid="213"/>
                                        </p:tgtEl>
                                      </p:cBhvr>
                                    </p:animEffect>
                                  </p:childTnLst>
                                </p:cTn>
                              </p:par>
                              <p:par>
                                <p:cTn id="52" presetID="10" presetClass="entr" presetSubtype="0" fill="hold" nodeType="withEffect">
                                  <p:stCondLst>
                                    <p:cond delay="0"/>
                                  </p:stCondLst>
                                  <p:childTnLst>
                                    <p:set>
                                      <p:cBhvr>
                                        <p:cTn id="53" dur="1" fill="hold">
                                          <p:stCondLst>
                                            <p:cond delay="0"/>
                                          </p:stCondLst>
                                        </p:cTn>
                                        <p:tgtEl>
                                          <p:spTgt spid="214"/>
                                        </p:tgtEl>
                                        <p:attrNameLst>
                                          <p:attrName>style.visibility</p:attrName>
                                        </p:attrNameLst>
                                      </p:cBhvr>
                                      <p:to>
                                        <p:strVal val="visible"/>
                                      </p:to>
                                    </p:set>
                                    <p:animEffect transition="in" filter="fade">
                                      <p:cBhvr>
                                        <p:cTn id="54" dur="500"/>
                                        <p:tgtEl>
                                          <p:spTgt spid="214"/>
                                        </p:tgtEl>
                                      </p:cBhvr>
                                    </p:animEffect>
                                  </p:childTnLst>
                                </p:cTn>
                              </p:par>
                              <p:par>
                                <p:cTn id="55" presetID="10" presetClass="entr" presetSubtype="0" fill="hold" nodeType="with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par>
                                <p:cTn id="58" presetID="10" presetClass="entr" presetSubtype="0" fill="hold" nodeType="withEffect">
                                  <p:stCondLst>
                                    <p:cond delay="0"/>
                                  </p:stCondLst>
                                  <p:childTnLst>
                                    <p:set>
                                      <p:cBhvr>
                                        <p:cTn id="59" dur="1" fill="hold">
                                          <p:stCondLst>
                                            <p:cond delay="0"/>
                                          </p:stCondLst>
                                        </p:cTn>
                                        <p:tgtEl>
                                          <p:spTgt spid="14"/>
                                        </p:tgtEl>
                                        <p:attrNameLst>
                                          <p:attrName>style.visibility</p:attrName>
                                        </p:attrNameLst>
                                      </p:cBhvr>
                                      <p:to>
                                        <p:strVal val="visible"/>
                                      </p:to>
                                    </p:set>
                                    <p:animEffect transition="in" filter="fade">
                                      <p:cBhvr>
                                        <p:cTn id="60" dur="500"/>
                                        <p:tgtEl>
                                          <p:spTgt spid="1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72"/>
                                        </p:tgtEl>
                                        <p:attrNameLst>
                                          <p:attrName>style.visibility</p:attrName>
                                        </p:attrNameLst>
                                      </p:cBhvr>
                                      <p:to>
                                        <p:strVal val="visible"/>
                                      </p:to>
                                    </p:set>
                                    <p:animEffect transition="in" filter="fade">
                                      <p:cBhvr>
                                        <p:cTn id="63" dur="500"/>
                                        <p:tgtEl>
                                          <p:spTgt spid="27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74"/>
                                        </p:tgtEl>
                                        <p:attrNameLst>
                                          <p:attrName>style.visibility</p:attrName>
                                        </p:attrNameLst>
                                      </p:cBhvr>
                                      <p:to>
                                        <p:strVal val="visible"/>
                                      </p:to>
                                    </p:set>
                                    <p:animEffect transition="in" filter="fade">
                                      <p:cBhvr>
                                        <p:cTn id="66" dur="500"/>
                                        <p:tgtEl>
                                          <p:spTgt spid="274"/>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10" presetClass="entr" presetSubtype="0" fill="hold" nodeType="clickEffect">
                                  <p:stCondLst>
                                    <p:cond delay="0"/>
                                  </p:stCondLst>
                                  <p:childTnLst>
                                    <p:set>
                                      <p:cBhvr>
                                        <p:cTn id="70" dur="1" fill="hold">
                                          <p:stCondLst>
                                            <p:cond delay="0"/>
                                          </p:stCondLst>
                                        </p:cTn>
                                        <p:tgtEl>
                                          <p:spTgt spid="239"/>
                                        </p:tgtEl>
                                        <p:attrNameLst>
                                          <p:attrName>style.visibility</p:attrName>
                                        </p:attrNameLst>
                                      </p:cBhvr>
                                      <p:to>
                                        <p:strVal val="visible"/>
                                      </p:to>
                                    </p:set>
                                    <p:animEffect transition="in" filter="fade">
                                      <p:cBhvr>
                                        <p:cTn id="71" dur="500"/>
                                        <p:tgtEl>
                                          <p:spTgt spid="239"/>
                                        </p:tgtEl>
                                      </p:cBhvr>
                                    </p:animEffect>
                                  </p:childTnLst>
                                </p:cTn>
                              </p:par>
                              <p:par>
                                <p:cTn id="72" presetID="10" presetClass="entr" presetSubtype="0" fill="hold" nodeType="withEffect">
                                  <p:stCondLst>
                                    <p:cond delay="0"/>
                                  </p:stCondLst>
                                  <p:childTnLst>
                                    <p:set>
                                      <p:cBhvr>
                                        <p:cTn id="73" dur="1" fill="hold">
                                          <p:stCondLst>
                                            <p:cond delay="0"/>
                                          </p:stCondLst>
                                        </p:cTn>
                                        <p:tgtEl>
                                          <p:spTgt spid="240"/>
                                        </p:tgtEl>
                                        <p:attrNameLst>
                                          <p:attrName>style.visibility</p:attrName>
                                        </p:attrNameLst>
                                      </p:cBhvr>
                                      <p:to>
                                        <p:strVal val="visible"/>
                                      </p:to>
                                    </p:set>
                                    <p:animEffect transition="in" filter="fade">
                                      <p:cBhvr>
                                        <p:cTn id="74" dur="500"/>
                                        <p:tgtEl>
                                          <p:spTgt spid="240"/>
                                        </p:tgtEl>
                                      </p:cBhvr>
                                    </p:animEffect>
                                  </p:childTnLst>
                                </p:cTn>
                              </p:par>
                              <p:par>
                                <p:cTn id="75" presetID="10" presetClass="entr" presetSubtype="0" fill="hold" nodeType="withEffect">
                                  <p:stCondLst>
                                    <p:cond delay="0"/>
                                  </p:stCondLst>
                                  <p:childTnLst>
                                    <p:set>
                                      <p:cBhvr>
                                        <p:cTn id="76" dur="1" fill="hold">
                                          <p:stCondLst>
                                            <p:cond delay="0"/>
                                          </p:stCondLst>
                                        </p:cTn>
                                        <p:tgtEl>
                                          <p:spTgt spid="16"/>
                                        </p:tgtEl>
                                        <p:attrNameLst>
                                          <p:attrName>style.visibility</p:attrName>
                                        </p:attrNameLst>
                                      </p:cBhvr>
                                      <p:to>
                                        <p:strVal val="visible"/>
                                      </p:to>
                                    </p:set>
                                    <p:animEffect transition="in" filter="fade">
                                      <p:cBhvr>
                                        <p:cTn id="77" dur="500"/>
                                        <p:tgtEl>
                                          <p:spTgt spid="1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75"/>
                                        </p:tgtEl>
                                        <p:attrNameLst>
                                          <p:attrName>style.visibility</p:attrName>
                                        </p:attrNameLst>
                                      </p:cBhvr>
                                      <p:to>
                                        <p:strVal val="visible"/>
                                      </p:to>
                                    </p:set>
                                    <p:animEffect transition="in" filter="fade">
                                      <p:cBhvr>
                                        <p:cTn id="80" dur="500"/>
                                        <p:tgtEl>
                                          <p:spTgt spid="2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p:bldP spid="271" grpId="0"/>
      <p:bldP spid="272" grpId="0"/>
      <p:bldP spid="273" grpId="0"/>
      <p:bldP spid="274" grpId="0"/>
      <p:bldP spid="27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3A29B93-0740-FC4C-91E5-B91D2857A14C}"/>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E6AC6107-E42D-3E40-A8E3-C623E4D0F073}"/>
              </a:ext>
            </a:extLst>
          </p:cNvPr>
          <p:cNvSpPr>
            <a:spLocks noGrp="1"/>
          </p:cNvSpPr>
          <p:nvPr>
            <p:ph type="title"/>
          </p:nvPr>
        </p:nvSpPr>
        <p:spPr/>
        <p:txBody>
          <a:bodyPr/>
          <a:lstStyle/>
          <a:p>
            <a:r>
              <a:rPr lang="en-US" dirty="0"/>
              <a:t>Announcement</a:t>
            </a:r>
          </a:p>
        </p:txBody>
      </p:sp>
      <p:sp>
        <p:nvSpPr>
          <p:cNvPr id="4" name="Content Placeholder 3">
            <a:extLst>
              <a:ext uri="{FF2B5EF4-FFF2-40B4-BE49-F238E27FC236}">
                <a16:creationId xmlns:a16="http://schemas.microsoft.com/office/drawing/2014/main" id="{8F37E187-BB79-9B41-ADAC-EF3FB654DBE8}"/>
              </a:ext>
            </a:extLst>
          </p:cNvPr>
          <p:cNvSpPr>
            <a:spLocks noGrp="1"/>
          </p:cNvSpPr>
          <p:nvPr>
            <p:ph idx="1"/>
          </p:nvPr>
        </p:nvSpPr>
        <p:spPr>
          <a:xfrm>
            <a:off x="628650" y="1295944"/>
            <a:ext cx="7886700" cy="5078672"/>
          </a:xfrm>
        </p:spPr>
        <p:txBody>
          <a:bodyPr>
            <a:normAutofit fontScale="92500"/>
          </a:bodyPr>
          <a:lstStyle/>
          <a:p>
            <a:r>
              <a:rPr lang="en-US" dirty="0"/>
              <a:t>First midterm on 10/12 starting at the class time</a:t>
            </a:r>
          </a:p>
          <a:p>
            <a:pPr lvl="1"/>
            <a:r>
              <a:rPr lang="en-US" dirty="0"/>
              <a:t>Concept + Programming questions whatever we’ve covered</a:t>
            </a:r>
          </a:p>
          <a:p>
            <a:pPr lvl="1"/>
            <a:r>
              <a:rPr lang="en-US" dirty="0"/>
              <a:t>Due on 23:59 PM 10/18 (Sunday)</a:t>
            </a:r>
          </a:p>
          <a:p>
            <a:pPr lvl="1"/>
            <a:r>
              <a:rPr lang="en-US" dirty="0"/>
              <a:t>No lectures or Lab on the midterm week, but </a:t>
            </a:r>
          </a:p>
          <a:p>
            <a:pPr lvl="2"/>
            <a:r>
              <a:rPr lang="en-US" dirty="0"/>
              <a:t>We will have extra office hours at the scheduled class/lab time</a:t>
            </a:r>
          </a:p>
          <a:p>
            <a:pPr lvl="2"/>
            <a:r>
              <a:rPr lang="en-US" dirty="0"/>
              <a:t>We will help clarity your questions rather than give you solutions</a:t>
            </a:r>
          </a:p>
          <a:p>
            <a:pPr lvl="1"/>
            <a:r>
              <a:rPr lang="en-US" dirty="0"/>
              <a:t>Midterm will be take-home exam</a:t>
            </a:r>
          </a:p>
          <a:p>
            <a:pPr lvl="2"/>
            <a:r>
              <a:rPr lang="en-US" dirty="0"/>
              <a:t>Free to find solutions using the internet resource</a:t>
            </a:r>
          </a:p>
          <a:p>
            <a:pPr lvl="2"/>
            <a:r>
              <a:rPr lang="en-US" dirty="0"/>
              <a:t>Free to discuss solutions with your friends</a:t>
            </a:r>
          </a:p>
          <a:p>
            <a:pPr lvl="1"/>
            <a:r>
              <a:rPr lang="en-US" b="1" dirty="0">
                <a:solidFill>
                  <a:srgbClr val="FF0000"/>
                </a:solidFill>
              </a:rPr>
              <a:t>NEVER JUST COPY SOLUTIONS</a:t>
            </a:r>
          </a:p>
          <a:p>
            <a:pPr lvl="2"/>
            <a:r>
              <a:rPr lang="en-US" dirty="0"/>
              <a:t>You can’t violate the rules of academic integrity</a:t>
            </a:r>
          </a:p>
          <a:p>
            <a:pPr lvl="2"/>
            <a:r>
              <a:rPr lang="en-US" dirty="0"/>
              <a:t>You are already undergraduates, be mature and responsible</a:t>
            </a:r>
          </a:p>
          <a:p>
            <a:pPr lvl="2"/>
            <a:r>
              <a:rPr lang="en-US" dirty="0"/>
              <a:t>Ultimately, it is your own knowledge, not mine</a:t>
            </a:r>
          </a:p>
        </p:txBody>
      </p:sp>
    </p:spTree>
    <p:extLst>
      <p:ext uri="{BB962C8B-B14F-4D97-AF65-F5344CB8AC3E}">
        <p14:creationId xmlns:p14="http://schemas.microsoft.com/office/powerpoint/2010/main" val="38624096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C00F2B1-1691-D447-A59E-D1109045C974}"/>
              </a:ext>
            </a:extLst>
          </p:cNvPr>
          <p:cNvSpPr>
            <a:spLocks noGrp="1"/>
          </p:cNvSpPr>
          <p:nvPr>
            <p:ph type="sldNum" sz="quarter" idx="12"/>
          </p:nvPr>
        </p:nvSpPr>
        <p:spPr/>
        <p:txBody>
          <a:bodyPr/>
          <a:lstStyle/>
          <a:p>
            <a:fld id="{4E77BC79-9480-1042-96E1-82B94DA0811E}" type="slidenum">
              <a:rPr lang="en-US" smtClean="0"/>
              <a:t>20</a:t>
            </a:fld>
            <a:endParaRPr lang="en-US"/>
          </a:p>
        </p:txBody>
      </p:sp>
      <p:sp>
        <p:nvSpPr>
          <p:cNvPr id="3" name="Title 2">
            <a:extLst>
              <a:ext uri="{FF2B5EF4-FFF2-40B4-BE49-F238E27FC236}">
                <a16:creationId xmlns:a16="http://schemas.microsoft.com/office/drawing/2014/main" id="{4C5014E6-B614-9E43-91DA-AE3DC0DB29AD}"/>
              </a:ext>
            </a:extLst>
          </p:cNvPr>
          <p:cNvSpPr>
            <a:spLocks noGrp="1"/>
          </p:cNvSpPr>
          <p:nvPr>
            <p:ph type="title"/>
          </p:nvPr>
        </p:nvSpPr>
        <p:spPr/>
        <p:txBody>
          <a:bodyPr/>
          <a:lstStyle/>
          <a:p>
            <a:r>
              <a:rPr lang="en-US" dirty="0"/>
              <a:t>Merge Sort Complexity</a:t>
            </a:r>
          </a:p>
        </p:txBody>
      </p:sp>
      <p:sp>
        <p:nvSpPr>
          <p:cNvPr id="4" name="Content Placeholder 3">
            <a:extLst>
              <a:ext uri="{FF2B5EF4-FFF2-40B4-BE49-F238E27FC236}">
                <a16:creationId xmlns:a16="http://schemas.microsoft.com/office/drawing/2014/main" id="{DFFC91C7-796C-6141-9670-61C6814551CB}"/>
              </a:ext>
            </a:extLst>
          </p:cNvPr>
          <p:cNvSpPr>
            <a:spLocks noGrp="1"/>
          </p:cNvSpPr>
          <p:nvPr>
            <p:ph idx="1"/>
          </p:nvPr>
        </p:nvSpPr>
        <p:spPr>
          <a:xfrm>
            <a:off x="628650" y="1295944"/>
            <a:ext cx="7886700" cy="4882434"/>
          </a:xfrm>
        </p:spPr>
        <p:txBody>
          <a:bodyPr>
            <a:normAutofit fontScale="92500"/>
          </a:bodyPr>
          <a:lstStyle/>
          <a:p>
            <a:pPr algn="just">
              <a:defRPr/>
            </a:pPr>
            <a:r>
              <a:rPr lang="en-US" altLang="zh-TW" dirty="0"/>
              <a:t>Run Time Analysis</a:t>
            </a:r>
            <a:endParaRPr lang="en-US" altLang="zh-TW" dirty="0">
              <a:solidFill>
                <a:schemeClr val="accent5">
                  <a:lumMod val="75000"/>
                </a:schemeClr>
              </a:solidFill>
            </a:endParaRPr>
          </a:p>
          <a:p>
            <a:pPr lvl="1" algn="just">
              <a:defRPr/>
            </a:pPr>
            <a:r>
              <a:rPr lang="en-US" altLang="en-US" dirty="0">
                <a:solidFill>
                  <a:schemeClr val="accent5">
                    <a:lumMod val="75000"/>
                  </a:schemeClr>
                </a:solidFill>
              </a:rPr>
              <a:t>At each level in the binary tree created for Merge Sort, </a:t>
            </a:r>
            <a:r>
              <a:rPr lang="en-US" altLang="en-US" dirty="0">
                <a:solidFill>
                  <a:schemeClr val="accent5">
                    <a:lumMod val="75000"/>
                  </a:schemeClr>
                </a:solidFill>
                <a:sym typeface="Wingdings" pitchFamily="2" charset="2"/>
              </a:rPr>
              <a:t>there are n elements, with O(1) time spent at each element  </a:t>
            </a:r>
          </a:p>
          <a:p>
            <a:pPr lvl="1" algn="just">
              <a:defRPr/>
            </a:pPr>
            <a:r>
              <a:rPr lang="en-US" altLang="en-US" dirty="0">
                <a:solidFill>
                  <a:schemeClr val="accent5">
                    <a:lumMod val="75000"/>
                  </a:schemeClr>
                </a:solidFill>
                <a:sym typeface="Wingdings" pitchFamily="2" charset="2"/>
              </a:rPr>
              <a:t>O(n) running time for processing one level</a:t>
            </a:r>
          </a:p>
          <a:p>
            <a:pPr lvl="1" algn="just">
              <a:defRPr/>
            </a:pPr>
            <a:r>
              <a:rPr lang="en-US" altLang="en-US" dirty="0">
                <a:solidFill>
                  <a:schemeClr val="accent5">
                    <a:lumMod val="75000"/>
                  </a:schemeClr>
                </a:solidFill>
                <a:sym typeface="Wingdings" pitchFamily="2" charset="2"/>
              </a:rPr>
              <a:t>The height of the tree is O(log n) </a:t>
            </a:r>
            <a:endParaRPr lang="en-US" altLang="en-US" dirty="0">
              <a:solidFill>
                <a:schemeClr val="accent5">
                  <a:lumMod val="75000"/>
                </a:schemeClr>
              </a:solidFill>
            </a:endParaRPr>
          </a:p>
          <a:p>
            <a:pPr algn="just">
              <a:defRPr/>
            </a:pPr>
            <a:endParaRPr lang="en-US" altLang="en-US" dirty="0"/>
          </a:p>
          <a:p>
            <a:pPr algn="just">
              <a:defRPr/>
            </a:pPr>
            <a:endParaRPr lang="en-US" altLang="en-US" dirty="0"/>
          </a:p>
          <a:p>
            <a:pPr algn="just">
              <a:defRPr/>
            </a:pPr>
            <a:endParaRPr lang="en-US" altLang="en-US" dirty="0"/>
          </a:p>
          <a:p>
            <a:pPr algn="just">
              <a:defRPr/>
            </a:pPr>
            <a:endParaRPr lang="en-US" altLang="en-US" dirty="0"/>
          </a:p>
          <a:p>
            <a:pPr algn="just">
              <a:defRPr/>
            </a:pPr>
            <a:endParaRPr lang="en-US" altLang="en-US" dirty="0"/>
          </a:p>
          <a:p>
            <a:pPr algn="just">
              <a:defRPr/>
            </a:pPr>
            <a:r>
              <a:rPr lang="en-US" altLang="en-US" dirty="0"/>
              <a:t>Therefore, the time complexity is </a:t>
            </a:r>
            <a:r>
              <a:rPr lang="en-US" altLang="en-US" i="1" dirty="0">
                <a:solidFill>
                  <a:srgbClr val="CC3300"/>
                </a:solidFill>
              </a:rPr>
              <a:t>O</a:t>
            </a:r>
            <a:r>
              <a:rPr lang="en-US" altLang="en-US" dirty="0">
                <a:solidFill>
                  <a:srgbClr val="CC3300"/>
                </a:solidFill>
              </a:rPr>
              <a:t>(</a:t>
            </a:r>
            <a:r>
              <a:rPr lang="en-US" altLang="en-US" dirty="0" err="1">
                <a:solidFill>
                  <a:srgbClr val="CC3300"/>
                </a:solidFill>
              </a:rPr>
              <a:t>nlog</a:t>
            </a:r>
            <a:r>
              <a:rPr lang="en-US" altLang="en-US" dirty="0">
                <a:solidFill>
                  <a:srgbClr val="CC3300"/>
                </a:solidFill>
              </a:rPr>
              <a:t> n)</a:t>
            </a:r>
            <a:endParaRPr lang="en-US" altLang="en-US" sz="3200" dirty="0">
              <a:solidFill>
                <a:srgbClr val="CC3300"/>
              </a:solidFill>
            </a:endParaRPr>
          </a:p>
          <a:p>
            <a:pPr lvl="1" algn="just">
              <a:defRPr/>
            </a:pPr>
            <a:endParaRPr lang="en-US" altLang="zh-TW" dirty="0"/>
          </a:p>
        </p:txBody>
      </p:sp>
      <p:grpSp>
        <p:nvGrpSpPr>
          <p:cNvPr id="7" name="Group 54">
            <a:extLst>
              <a:ext uri="{FF2B5EF4-FFF2-40B4-BE49-F238E27FC236}">
                <a16:creationId xmlns:a16="http://schemas.microsoft.com/office/drawing/2014/main" id="{D04AAADB-6316-744C-B65A-53491A9577CF}"/>
              </a:ext>
            </a:extLst>
          </p:cNvPr>
          <p:cNvGrpSpPr>
            <a:grpSpLocks/>
          </p:cNvGrpSpPr>
          <p:nvPr/>
        </p:nvGrpSpPr>
        <p:grpSpPr bwMode="auto">
          <a:xfrm>
            <a:off x="2750343" y="3558231"/>
            <a:ext cx="3643313" cy="1643063"/>
            <a:chOff x="3342" y="1584"/>
            <a:chExt cx="1698" cy="816"/>
          </a:xfrm>
        </p:grpSpPr>
        <p:sp>
          <p:nvSpPr>
            <p:cNvPr id="8" name="Oval 9">
              <a:extLst>
                <a:ext uri="{FF2B5EF4-FFF2-40B4-BE49-F238E27FC236}">
                  <a16:creationId xmlns:a16="http://schemas.microsoft.com/office/drawing/2014/main" id="{7F7A23BC-DE0C-7240-A441-CBE185E56320}"/>
                </a:ext>
              </a:extLst>
            </p:cNvPr>
            <p:cNvSpPr>
              <a:spLocks noChangeArrowheads="1"/>
            </p:cNvSpPr>
            <p:nvPr/>
          </p:nvSpPr>
          <p:spPr bwMode="auto">
            <a:xfrm>
              <a:off x="4098" y="1584"/>
              <a:ext cx="213" cy="213"/>
            </a:xfrm>
            <a:prstGeom prst="ellipse">
              <a:avLst/>
            </a:prstGeom>
            <a:solidFill>
              <a:schemeClr val="accent1"/>
            </a:solidFill>
            <a:ln w="19050">
              <a:solidFill>
                <a:schemeClr val="tx1"/>
              </a:solidFill>
              <a:round/>
              <a:headEnd/>
              <a:tailEnd/>
            </a:ln>
          </p:spPr>
          <p:txBody>
            <a:bodyPr wrap="none" lIns="0" tIns="0" rIns="0" anchor="ctr" anchorCtr="1"/>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2000">
                <a:latin typeface="Times New Roman" panose="02020603050405020304" pitchFamily="18" charset="0"/>
                <a:sym typeface="Symbol" pitchFamily="2" charset="2"/>
              </a:endParaRPr>
            </a:p>
          </p:txBody>
        </p:sp>
        <p:cxnSp>
          <p:nvCxnSpPr>
            <p:cNvPr id="9" name="AutoShape 16">
              <a:extLst>
                <a:ext uri="{FF2B5EF4-FFF2-40B4-BE49-F238E27FC236}">
                  <a16:creationId xmlns:a16="http://schemas.microsoft.com/office/drawing/2014/main" id="{214E5106-4E8A-F54A-BDF3-12E205AE0FF0}"/>
                </a:ext>
              </a:extLst>
            </p:cNvPr>
            <p:cNvCxnSpPr>
              <a:cxnSpLocks noChangeShapeType="1"/>
              <a:stCxn id="11" idx="7"/>
              <a:endCxn id="8" idx="3"/>
            </p:cNvCxnSpPr>
            <p:nvPr/>
          </p:nvCxnSpPr>
          <p:spPr bwMode="auto">
            <a:xfrm flipV="1">
              <a:off x="3688" y="1772"/>
              <a:ext cx="441" cy="184"/>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0" name="AutoShape 19">
              <a:extLst>
                <a:ext uri="{FF2B5EF4-FFF2-40B4-BE49-F238E27FC236}">
                  <a16:creationId xmlns:a16="http://schemas.microsoft.com/office/drawing/2014/main" id="{A2FF0112-7A1E-6644-A21D-0EA7DA396611}"/>
                </a:ext>
              </a:extLst>
            </p:cNvPr>
            <p:cNvCxnSpPr>
              <a:cxnSpLocks noChangeShapeType="1"/>
              <a:stCxn id="12" idx="0"/>
              <a:endCxn id="11" idx="3"/>
            </p:cNvCxnSpPr>
            <p:nvPr/>
          </p:nvCxnSpPr>
          <p:spPr bwMode="auto">
            <a:xfrm flipV="1">
              <a:off x="3419" y="2119"/>
              <a:ext cx="118"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 name="Oval 24">
              <a:extLst>
                <a:ext uri="{FF2B5EF4-FFF2-40B4-BE49-F238E27FC236}">
                  <a16:creationId xmlns:a16="http://schemas.microsoft.com/office/drawing/2014/main" id="{369960AB-1822-3D4D-ABE6-3A729D3C2B95}"/>
                </a:ext>
              </a:extLst>
            </p:cNvPr>
            <p:cNvSpPr>
              <a:spLocks noChangeArrowheads="1"/>
            </p:cNvSpPr>
            <p:nvPr/>
          </p:nvSpPr>
          <p:spPr bwMode="auto">
            <a:xfrm>
              <a:off x="3506" y="1931"/>
              <a:ext cx="213" cy="213"/>
            </a:xfrm>
            <a:prstGeom prst="ellipse">
              <a:avLst/>
            </a:prstGeom>
            <a:solidFill>
              <a:schemeClr val="accent1"/>
            </a:solidFill>
            <a:ln w="19050">
              <a:solidFill>
                <a:schemeClr val="tx1"/>
              </a:solidFill>
              <a:round/>
              <a:headEnd/>
              <a:tailEnd/>
            </a:ln>
          </p:spPr>
          <p:txBody>
            <a:bodyPr wrap="none" lIns="0" tIns="0" rIns="0" anchor="ctr" anchorCtr="1"/>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2000">
                <a:latin typeface="Times New Roman" panose="02020603050405020304" pitchFamily="18" charset="0"/>
                <a:sym typeface="Symbol" pitchFamily="2" charset="2"/>
              </a:endParaRPr>
            </a:p>
          </p:txBody>
        </p:sp>
        <p:sp>
          <p:nvSpPr>
            <p:cNvPr id="12" name="Rectangle 36">
              <a:extLst>
                <a:ext uri="{FF2B5EF4-FFF2-40B4-BE49-F238E27FC236}">
                  <a16:creationId xmlns:a16="http://schemas.microsoft.com/office/drawing/2014/main" id="{3BF6BB6F-09BC-F24E-B711-95CA7A1E5FF1}"/>
                </a:ext>
              </a:extLst>
            </p:cNvPr>
            <p:cNvSpPr>
              <a:spLocks noChangeAspect="1" noChangeArrowheads="1"/>
            </p:cNvSpPr>
            <p:nvPr/>
          </p:nvSpPr>
          <p:spPr bwMode="auto">
            <a:xfrm>
              <a:off x="3342"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sp>
          <p:nvSpPr>
            <p:cNvPr id="13" name="Rectangle 37">
              <a:extLst>
                <a:ext uri="{FF2B5EF4-FFF2-40B4-BE49-F238E27FC236}">
                  <a16:creationId xmlns:a16="http://schemas.microsoft.com/office/drawing/2014/main" id="{F3852871-FC49-C343-98AD-54D1990BA8D5}"/>
                </a:ext>
              </a:extLst>
            </p:cNvPr>
            <p:cNvSpPr>
              <a:spLocks noChangeAspect="1" noChangeArrowheads="1"/>
            </p:cNvSpPr>
            <p:nvPr/>
          </p:nvSpPr>
          <p:spPr bwMode="auto">
            <a:xfrm>
              <a:off x="3726"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cxnSp>
          <p:nvCxnSpPr>
            <p:cNvPr id="14" name="AutoShape 38">
              <a:extLst>
                <a:ext uri="{FF2B5EF4-FFF2-40B4-BE49-F238E27FC236}">
                  <a16:creationId xmlns:a16="http://schemas.microsoft.com/office/drawing/2014/main" id="{D2FDDFB1-A627-DB45-8B49-9E60D753B787}"/>
                </a:ext>
              </a:extLst>
            </p:cNvPr>
            <p:cNvCxnSpPr>
              <a:cxnSpLocks noChangeShapeType="1"/>
              <a:stCxn id="13" idx="0"/>
              <a:endCxn id="11" idx="5"/>
            </p:cNvCxnSpPr>
            <p:nvPr/>
          </p:nvCxnSpPr>
          <p:spPr bwMode="auto">
            <a:xfrm flipH="1" flipV="1">
              <a:off x="3688" y="2119"/>
              <a:ext cx="115"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5" name="AutoShape 47">
              <a:extLst>
                <a:ext uri="{FF2B5EF4-FFF2-40B4-BE49-F238E27FC236}">
                  <a16:creationId xmlns:a16="http://schemas.microsoft.com/office/drawing/2014/main" id="{A671966C-E081-DE49-BA5A-6BE662A6C019}"/>
                </a:ext>
              </a:extLst>
            </p:cNvPr>
            <p:cNvCxnSpPr>
              <a:cxnSpLocks noChangeShapeType="1"/>
              <a:stCxn id="17" idx="0"/>
              <a:endCxn id="16" idx="3"/>
            </p:cNvCxnSpPr>
            <p:nvPr/>
          </p:nvCxnSpPr>
          <p:spPr bwMode="auto">
            <a:xfrm flipV="1">
              <a:off x="4580" y="2119"/>
              <a:ext cx="118"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6" name="Oval 48">
              <a:extLst>
                <a:ext uri="{FF2B5EF4-FFF2-40B4-BE49-F238E27FC236}">
                  <a16:creationId xmlns:a16="http://schemas.microsoft.com/office/drawing/2014/main" id="{EF3C6412-35BD-7944-BCB7-7A81FA42033E}"/>
                </a:ext>
              </a:extLst>
            </p:cNvPr>
            <p:cNvSpPr>
              <a:spLocks noChangeArrowheads="1"/>
            </p:cNvSpPr>
            <p:nvPr/>
          </p:nvSpPr>
          <p:spPr bwMode="auto">
            <a:xfrm>
              <a:off x="4667" y="1931"/>
              <a:ext cx="213" cy="213"/>
            </a:xfrm>
            <a:prstGeom prst="ellipse">
              <a:avLst/>
            </a:prstGeom>
            <a:solidFill>
              <a:schemeClr val="accent1"/>
            </a:solidFill>
            <a:ln w="19050">
              <a:solidFill>
                <a:schemeClr val="tx1"/>
              </a:solidFill>
              <a:round/>
              <a:headEnd/>
              <a:tailEnd/>
            </a:ln>
          </p:spPr>
          <p:txBody>
            <a:bodyPr wrap="none" lIns="0" tIns="0" rIns="0" anchor="ctr" anchorCtr="1"/>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2000">
                <a:latin typeface="Times New Roman" panose="02020603050405020304" pitchFamily="18" charset="0"/>
                <a:sym typeface="Symbol" pitchFamily="2" charset="2"/>
              </a:endParaRPr>
            </a:p>
          </p:txBody>
        </p:sp>
        <p:sp>
          <p:nvSpPr>
            <p:cNvPr id="17" name="Rectangle 50">
              <a:extLst>
                <a:ext uri="{FF2B5EF4-FFF2-40B4-BE49-F238E27FC236}">
                  <a16:creationId xmlns:a16="http://schemas.microsoft.com/office/drawing/2014/main" id="{59DACD15-ACEC-584A-A7FA-F9785781742D}"/>
                </a:ext>
              </a:extLst>
            </p:cNvPr>
            <p:cNvSpPr>
              <a:spLocks noChangeAspect="1" noChangeArrowheads="1"/>
            </p:cNvSpPr>
            <p:nvPr/>
          </p:nvSpPr>
          <p:spPr bwMode="auto">
            <a:xfrm>
              <a:off x="4503"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sp>
          <p:nvSpPr>
            <p:cNvPr id="18" name="Rectangle 51">
              <a:extLst>
                <a:ext uri="{FF2B5EF4-FFF2-40B4-BE49-F238E27FC236}">
                  <a16:creationId xmlns:a16="http://schemas.microsoft.com/office/drawing/2014/main" id="{7D866607-53B0-0942-A024-2790FFC625BD}"/>
                </a:ext>
              </a:extLst>
            </p:cNvPr>
            <p:cNvSpPr>
              <a:spLocks noChangeAspect="1" noChangeArrowheads="1"/>
            </p:cNvSpPr>
            <p:nvPr/>
          </p:nvSpPr>
          <p:spPr bwMode="auto">
            <a:xfrm>
              <a:off x="4887" y="2247"/>
              <a:ext cx="153" cy="153"/>
            </a:xfrm>
            <a:prstGeom prst="rect">
              <a:avLst/>
            </a:prstGeom>
            <a:solidFill>
              <a:schemeClr val="folHlink"/>
            </a:solidFill>
            <a:ln w="1905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Gill Sans MT" panose="020B0502020104020203" pitchFamily="34" charset="77"/>
                  <a:ea typeface="新細明體" panose="02020500000000000000" pitchFamily="18" charset="-120"/>
                </a:defRPr>
              </a:lvl1pPr>
              <a:lvl2pPr marL="742950" indent="-285750">
                <a:spcBef>
                  <a:spcPct val="20000"/>
                </a:spcBef>
                <a:buFont typeface="Arial" panose="020B0604020202020204" pitchFamily="34" charset="0"/>
                <a:buChar char="–"/>
                <a:defRPr sz="2800">
                  <a:solidFill>
                    <a:schemeClr val="tx1"/>
                  </a:solidFill>
                  <a:latin typeface="Gill Sans MT" panose="020B0502020104020203" pitchFamily="34" charset="77"/>
                  <a:ea typeface="新細明體" panose="02020500000000000000" pitchFamily="18" charset="-120"/>
                </a:defRPr>
              </a:lvl2pPr>
              <a:lvl3pPr marL="1143000" indent="-228600">
                <a:spcBef>
                  <a:spcPct val="20000"/>
                </a:spcBef>
                <a:buFont typeface="Arial" panose="020B0604020202020204" pitchFamily="34" charset="0"/>
                <a:buChar char="•"/>
                <a:defRPr sz="2400">
                  <a:solidFill>
                    <a:schemeClr val="tx1"/>
                  </a:solidFill>
                  <a:latin typeface="Gill Sans MT" panose="020B0502020104020203" pitchFamily="34" charset="77"/>
                  <a:ea typeface="新細明體" panose="02020500000000000000" pitchFamily="18" charset="-120"/>
                </a:defRPr>
              </a:lvl3pPr>
              <a:lvl4pPr marL="16002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4pPr>
              <a:lvl5pPr marL="2057400" indent="-228600">
                <a:spcBef>
                  <a:spcPct val="20000"/>
                </a:spcBef>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ill Sans MT" panose="020B0502020104020203" pitchFamily="34" charset="77"/>
                  <a:ea typeface="新細明體" panose="02020500000000000000" pitchFamily="18" charset="-120"/>
                </a:defRPr>
              </a:lvl9pPr>
            </a:lstStyle>
            <a:p>
              <a:pPr eaLnBrk="1" hangingPunct="1">
                <a:spcBef>
                  <a:spcPct val="0"/>
                </a:spcBef>
                <a:buFontTx/>
                <a:buNone/>
              </a:pPr>
              <a:endParaRPr kumimoji="0" lang="zh-TW" altLang="zh-TW" sz="1800"/>
            </a:p>
          </p:txBody>
        </p:sp>
        <p:cxnSp>
          <p:nvCxnSpPr>
            <p:cNvPr id="19" name="AutoShape 52">
              <a:extLst>
                <a:ext uri="{FF2B5EF4-FFF2-40B4-BE49-F238E27FC236}">
                  <a16:creationId xmlns:a16="http://schemas.microsoft.com/office/drawing/2014/main" id="{A34CE407-9666-E34B-865F-BF3AC5EE2861}"/>
                </a:ext>
              </a:extLst>
            </p:cNvPr>
            <p:cNvCxnSpPr>
              <a:cxnSpLocks noChangeShapeType="1"/>
              <a:stCxn id="18" idx="0"/>
              <a:endCxn id="16" idx="5"/>
            </p:cNvCxnSpPr>
            <p:nvPr/>
          </p:nvCxnSpPr>
          <p:spPr bwMode="auto">
            <a:xfrm flipH="1" flipV="1">
              <a:off x="4849" y="2119"/>
              <a:ext cx="115" cy="122"/>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20" name="AutoShape 53">
              <a:extLst>
                <a:ext uri="{FF2B5EF4-FFF2-40B4-BE49-F238E27FC236}">
                  <a16:creationId xmlns:a16="http://schemas.microsoft.com/office/drawing/2014/main" id="{B4100681-3464-6D4C-8A31-E3FD37AA3F28}"/>
                </a:ext>
              </a:extLst>
            </p:cNvPr>
            <p:cNvCxnSpPr>
              <a:cxnSpLocks noChangeShapeType="1"/>
              <a:stCxn id="8" idx="5"/>
              <a:endCxn id="16" idx="1"/>
            </p:cNvCxnSpPr>
            <p:nvPr/>
          </p:nvCxnSpPr>
          <p:spPr bwMode="auto">
            <a:xfrm>
              <a:off x="4280" y="1772"/>
              <a:ext cx="418" cy="184"/>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30396096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C066D-B31E-3D44-8481-55B251190A28}"/>
              </a:ext>
            </a:extLst>
          </p:cNvPr>
          <p:cNvSpPr>
            <a:spLocks noGrp="1"/>
          </p:cNvSpPr>
          <p:nvPr>
            <p:ph type="title"/>
          </p:nvPr>
        </p:nvSpPr>
        <p:spPr/>
        <p:txBody>
          <a:bodyPr/>
          <a:lstStyle/>
          <a:p>
            <a:r>
              <a:rPr lang="en-US" dirty="0"/>
              <a:t>Example 3: Merge Two Sorted Arrays</a:t>
            </a:r>
          </a:p>
        </p:txBody>
      </p:sp>
      <p:sp>
        <p:nvSpPr>
          <p:cNvPr id="3" name="Content Placeholder 2">
            <a:extLst>
              <a:ext uri="{FF2B5EF4-FFF2-40B4-BE49-F238E27FC236}">
                <a16:creationId xmlns:a16="http://schemas.microsoft.com/office/drawing/2014/main" id="{98F8100E-9996-3E4E-A21F-B88A346A7419}"/>
              </a:ext>
            </a:extLst>
          </p:cNvPr>
          <p:cNvSpPr>
            <a:spLocks noGrp="1"/>
          </p:cNvSpPr>
          <p:nvPr>
            <p:ph idx="1"/>
          </p:nvPr>
        </p:nvSpPr>
        <p:spPr/>
        <p:txBody>
          <a:bodyPr/>
          <a:lstStyle/>
          <a:p>
            <a:r>
              <a:rPr lang="en-US" dirty="0"/>
              <a:t>Input: Given two sorted arrays, L and R</a:t>
            </a:r>
          </a:p>
          <a:p>
            <a:r>
              <a:rPr lang="en-US" dirty="0"/>
              <a:t>Output: A merged, sorted array of L and R</a:t>
            </a:r>
          </a:p>
          <a:p>
            <a:r>
              <a:rPr lang="en-US" dirty="0"/>
              <a:t>Example:</a:t>
            </a:r>
          </a:p>
          <a:p>
            <a:pPr lvl="1"/>
            <a:r>
              <a:rPr lang="en-US" dirty="0"/>
              <a:t>L = {1, 2, 5, 6, 9}</a:t>
            </a:r>
          </a:p>
          <a:p>
            <a:pPr lvl="1"/>
            <a:r>
              <a:rPr lang="en-US" dirty="0"/>
              <a:t>R = { -5, -1, 0, 4, 19, 20 }</a:t>
            </a:r>
          </a:p>
          <a:p>
            <a:pPr lvl="1"/>
            <a:r>
              <a:rPr lang="en-US" dirty="0"/>
              <a:t>Output: {-5, -1, 0, 1, 2, 4, 5, 6,, 9, 19, 20}</a:t>
            </a:r>
          </a:p>
        </p:txBody>
      </p:sp>
      <p:sp>
        <p:nvSpPr>
          <p:cNvPr id="4" name="Slide Number Placeholder 3">
            <a:extLst>
              <a:ext uri="{FF2B5EF4-FFF2-40B4-BE49-F238E27FC236}">
                <a16:creationId xmlns:a16="http://schemas.microsoft.com/office/drawing/2014/main" id="{64A7C5F6-19DF-8F47-857D-03817CE3C0CC}"/>
              </a:ext>
            </a:extLst>
          </p:cNvPr>
          <p:cNvSpPr>
            <a:spLocks noGrp="1"/>
          </p:cNvSpPr>
          <p:nvPr>
            <p:ph type="sldNum" sz="quarter" idx="12"/>
          </p:nvPr>
        </p:nvSpPr>
        <p:spPr/>
        <p:txBody>
          <a:bodyPr/>
          <a:lstStyle/>
          <a:p>
            <a:pPr>
              <a:defRPr/>
            </a:pPr>
            <a:fld id="{F1960077-8DEA-41E1-88D1-BFE7E9CCAEDB}" type="slidenum">
              <a:rPr lang="en-US" altLang="zh-TW" smtClean="0"/>
              <a:pPr>
                <a:defRPr/>
              </a:pPr>
              <a:t>21</a:t>
            </a:fld>
            <a:endParaRPr lang="en-US" altLang="zh-TW"/>
          </a:p>
        </p:txBody>
      </p:sp>
    </p:spTree>
    <p:extLst>
      <p:ext uri="{BB962C8B-B14F-4D97-AF65-F5344CB8AC3E}">
        <p14:creationId xmlns:p14="http://schemas.microsoft.com/office/powerpoint/2010/main" val="2770035004"/>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22</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dirty="0"/>
              <a:t>Summary</a:t>
            </a:r>
          </a:p>
        </p:txBody>
      </p:sp>
      <p:sp>
        <p:nvSpPr>
          <p:cNvPr id="4" name="Content Placeholder 3">
            <a:extLst>
              <a:ext uri="{FF2B5EF4-FFF2-40B4-BE49-F238E27FC236}">
                <a16:creationId xmlns:a16="http://schemas.microsoft.com/office/drawing/2014/main" id="{FD59BC10-4403-2D4E-845D-A0CC3ADEE664}"/>
              </a:ext>
            </a:extLst>
          </p:cNvPr>
          <p:cNvSpPr>
            <a:spLocks noGrp="1"/>
          </p:cNvSpPr>
          <p:nvPr>
            <p:ph idx="1"/>
          </p:nvPr>
        </p:nvSpPr>
        <p:spPr/>
        <p:txBody>
          <a:bodyPr>
            <a:normAutofit/>
          </a:bodyPr>
          <a:lstStyle/>
          <a:p>
            <a:pPr algn="just"/>
            <a:r>
              <a:rPr lang="en-US" altLang="zh-TW" dirty="0"/>
              <a:t>Array</a:t>
            </a:r>
          </a:p>
          <a:p>
            <a:pPr algn="just"/>
            <a:r>
              <a:rPr lang="en-US" altLang="zh-TW" dirty="0"/>
              <a:t>Maximum subarray sum</a:t>
            </a:r>
          </a:p>
          <a:p>
            <a:pPr lvl="1" algn="just"/>
            <a:r>
              <a:rPr lang="en-US" altLang="zh-TW" dirty="0"/>
              <a:t>Commonly used in financial computing and VLSI designs</a:t>
            </a:r>
          </a:p>
          <a:p>
            <a:pPr algn="just"/>
            <a:r>
              <a:rPr lang="en-US" altLang="zh-TW" dirty="0"/>
              <a:t>Sorting</a:t>
            </a:r>
          </a:p>
          <a:p>
            <a:pPr lvl="1" algn="just"/>
            <a:r>
              <a:rPr lang="en-US" altLang="zh-TW" dirty="0"/>
              <a:t>Selection sort</a:t>
            </a:r>
            <a:r>
              <a:rPr lang="en-US" altLang="zh-TW" dirty="0">
                <a:sym typeface="Wingdings" pitchFamily="2" charset="2"/>
              </a:rPr>
              <a:t> (</a:t>
            </a:r>
            <a:r>
              <a:rPr lang="en-US" altLang="zh-TW" dirty="0" err="1">
                <a:sym typeface="Wingdings" pitchFamily="2" charset="2"/>
              </a:rPr>
              <a:t>kinda</a:t>
            </a:r>
            <a:r>
              <a:rPr lang="en-US" altLang="zh-TW" dirty="0">
                <a:sym typeface="Wingdings" pitchFamily="2" charset="2"/>
              </a:rPr>
              <a:t> brute force: O(N</a:t>
            </a:r>
            <a:r>
              <a:rPr lang="en-US" altLang="zh-TW" baseline="30000" dirty="0">
                <a:sym typeface="Wingdings" pitchFamily="2" charset="2"/>
              </a:rPr>
              <a:t>2</a:t>
            </a:r>
            <a:r>
              <a:rPr lang="en-US" altLang="zh-TW" dirty="0">
                <a:sym typeface="Wingdings" pitchFamily="2" charset="2"/>
              </a:rPr>
              <a:t>))</a:t>
            </a:r>
            <a:endParaRPr lang="en-US" altLang="zh-TW" dirty="0"/>
          </a:p>
          <a:p>
            <a:pPr lvl="1" algn="just"/>
            <a:r>
              <a:rPr lang="en-US" altLang="zh-TW" dirty="0"/>
              <a:t>Merge sort (divide and conquer: O(</a:t>
            </a:r>
            <a:r>
              <a:rPr lang="en-US" altLang="zh-TW" dirty="0" err="1"/>
              <a:t>nlogn</a:t>
            </a:r>
            <a:r>
              <a:rPr lang="en-US" altLang="zh-TW" dirty="0"/>
              <a:t>))</a:t>
            </a:r>
          </a:p>
          <a:p>
            <a:pPr algn="just"/>
            <a:endParaRPr lang="en-US" altLang="zh-TW" sz="2400" dirty="0"/>
          </a:p>
        </p:txBody>
      </p:sp>
    </p:spTree>
    <p:extLst>
      <p:ext uri="{BB962C8B-B14F-4D97-AF65-F5344CB8AC3E}">
        <p14:creationId xmlns:p14="http://schemas.microsoft.com/office/powerpoint/2010/main" val="2599588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ACAEDA-F652-5541-A086-7E84E871FF4D}"/>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C5D3EB64-A077-9F43-B020-A1D2C6080BC9}"/>
              </a:ext>
            </a:extLst>
          </p:cNvPr>
          <p:cNvSpPr>
            <a:spLocks noGrp="1"/>
          </p:cNvSpPr>
          <p:nvPr>
            <p:ph type="title"/>
          </p:nvPr>
        </p:nvSpPr>
        <p:spPr/>
        <p:txBody>
          <a:bodyPr/>
          <a:lstStyle/>
          <a:p>
            <a:r>
              <a:rPr lang="en-US" dirty="0"/>
              <a:t>Array</a:t>
            </a:r>
          </a:p>
        </p:txBody>
      </p:sp>
      <p:sp>
        <p:nvSpPr>
          <p:cNvPr id="4" name="Content Placeholder 3">
            <a:extLst>
              <a:ext uri="{FF2B5EF4-FFF2-40B4-BE49-F238E27FC236}">
                <a16:creationId xmlns:a16="http://schemas.microsoft.com/office/drawing/2014/main" id="{B06B9ECF-27A5-DD46-95B2-17F3AF196E39}"/>
              </a:ext>
            </a:extLst>
          </p:cNvPr>
          <p:cNvSpPr>
            <a:spLocks noGrp="1"/>
          </p:cNvSpPr>
          <p:nvPr>
            <p:ph idx="1"/>
          </p:nvPr>
        </p:nvSpPr>
        <p:spPr>
          <a:xfrm>
            <a:off x="628650" y="1295944"/>
            <a:ext cx="7886700" cy="5078672"/>
          </a:xfrm>
        </p:spPr>
        <p:txBody>
          <a:bodyPr>
            <a:normAutofit/>
          </a:bodyPr>
          <a:lstStyle/>
          <a:p>
            <a:pPr>
              <a:lnSpc>
                <a:spcPct val="95000"/>
              </a:lnSpc>
            </a:pPr>
            <a:r>
              <a:rPr lang="en-US" altLang="zh-TW" sz="2400" dirty="0">
                <a:solidFill>
                  <a:srgbClr val="000000"/>
                </a:solidFill>
                <a:latin typeface="Times New Roman" panose="02020603050405020304" pitchFamily="18" charset="0"/>
              </a:rPr>
              <a:t>An array is a consecutive group of memory locations that all have the same type.</a:t>
            </a:r>
          </a:p>
          <a:p>
            <a:pPr>
              <a:lnSpc>
                <a:spcPct val="95000"/>
              </a:lnSpc>
            </a:pPr>
            <a:r>
              <a:rPr lang="en-US" altLang="zh-TW" sz="2400" dirty="0">
                <a:solidFill>
                  <a:srgbClr val="000000"/>
                </a:solidFill>
                <a:latin typeface="Times New Roman" panose="02020603050405020304" pitchFamily="18" charset="0"/>
              </a:rPr>
              <a:t>To refer to a particular location or element in the array, specify the name of the array and the </a:t>
            </a:r>
            <a:r>
              <a:rPr lang="en-US" altLang="zh-TW" sz="2400" dirty="0">
                <a:solidFill>
                  <a:srgbClr val="0000FF"/>
                </a:solidFill>
                <a:latin typeface="Times New Roman" panose="02020603050405020304" pitchFamily="18" charset="0"/>
              </a:rPr>
              <a:t>position number</a:t>
            </a:r>
            <a:r>
              <a:rPr lang="en-US" altLang="zh-TW" sz="2400" dirty="0">
                <a:solidFill>
                  <a:srgbClr val="000000"/>
                </a:solidFill>
                <a:latin typeface="Times New Roman" panose="02020603050405020304" pitchFamily="18" charset="0"/>
              </a:rPr>
              <a:t> of that element.</a:t>
            </a:r>
          </a:p>
          <a:p>
            <a:pPr>
              <a:lnSpc>
                <a:spcPct val="95000"/>
              </a:lnSpc>
            </a:pPr>
            <a:r>
              <a:rPr lang="en-US" altLang="zh-TW" sz="2400" dirty="0">
                <a:solidFill>
                  <a:srgbClr val="000000"/>
                </a:solidFill>
                <a:latin typeface="Times New Roman" panose="02020603050405020304" pitchFamily="18" charset="0"/>
              </a:rPr>
              <a:t>The position number is formally called a </a:t>
            </a:r>
            <a:r>
              <a:rPr lang="en-US" altLang="zh-TW" sz="2400" dirty="0">
                <a:solidFill>
                  <a:srgbClr val="0000FF"/>
                </a:solidFill>
                <a:latin typeface="Times New Roman" panose="02020603050405020304" pitchFamily="18" charset="0"/>
              </a:rPr>
              <a:t>subscript</a:t>
            </a:r>
            <a:r>
              <a:rPr lang="en-US" altLang="zh-TW" sz="2400" dirty="0">
                <a:solidFill>
                  <a:srgbClr val="000000"/>
                </a:solidFill>
                <a:latin typeface="Times New Roman" panose="02020603050405020304" pitchFamily="18" charset="0"/>
              </a:rPr>
              <a:t> or </a:t>
            </a:r>
            <a:r>
              <a:rPr lang="en-US" altLang="zh-TW" sz="2400" dirty="0">
                <a:solidFill>
                  <a:srgbClr val="0000FF"/>
                </a:solidFill>
                <a:latin typeface="Times New Roman" panose="02020603050405020304" pitchFamily="18" charset="0"/>
              </a:rPr>
              <a:t>index</a:t>
            </a:r>
            <a:r>
              <a:rPr lang="en-US" altLang="zh-TW" sz="2400" dirty="0">
                <a:latin typeface="Times New Roman" panose="02020603050405020304" pitchFamily="18" charset="0"/>
              </a:rPr>
              <a:t>.</a:t>
            </a:r>
          </a:p>
          <a:p>
            <a:pPr lvl="1">
              <a:lnSpc>
                <a:spcPct val="95000"/>
              </a:lnSpc>
            </a:pPr>
            <a:r>
              <a:rPr lang="en-US" altLang="zh-TW" sz="2000" dirty="0">
                <a:solidFill>
                  <a:srgbClr val="000000"/>
                </a:solidFill>
                <a:latin typeface="AGaramond" pitchFamily="18" charset="0"/>
              </a:rPr>
              <a:t>This number specifies the number of elements from the beginning of the array</a:t>
            </a:r>
            <a:r>
              <a:rPr lang="en-US" altLang="zh-TW" sz="2000" dirty="0">
                <a:solidFill>
                  <a:srgbClr val="000000"/>
                </a:solidFill>
                <a:latin typeface="Times New Roman" panose="02020603050405020304" pitchFamily="18" charset="0"/>
              </a:rPr>
              <a:t>.</a:t>
            </a:r>
          </a:p>
          <a:p>
            <a:pPr lvl="1">
              <a:lnSpc>
                <a:spcPct val="95000"/>
              </a:lnSpc>
            </a:pPr>
            <a:r>
              <a:rPr lang="en-US" altLang="zh-TW" sz="2000" dirty="0">
                <a:solidFill>
                  <a:srgbClr val="000000"/>
                </a:solidFill>
                <a:latin typeface="AGaramond" pitchFamily="18" charset="0"/>
              </a:rPr>
              <a:t>A subscript must be an integer or integer expression (using any integral type).</a:t>
            </a:r>
          </a:p>
          <a:p>
            <a:pPr>
              <a:lnSpc>
                <a:spcPct val="95000"/>
              </a:lnSpc>
            </a:pPr>
            <a:r>
              <a:rPr lang="en-US" altLang="zh-TW" sz="2400" dirty="0">
                <a:solidFill>
                  <a:srgbClr val="000000"/>
                </a:solidFill>
                <a:latin typeface="Times New Roman" panose="02020603050405020304" pitchFamily="18" charset="0"/>
              </a:rPr>
              <a:t>The first element in every array has </a:t>
            </a:r>
            <a:r>
              <a:rPr lang="en-US" altLang="zh-TW" sz="2400" dirty="0">
                <a:solidFill>
                  <a:srgbClr val="0000FF"/>
                </a:solidFill>
                <a:latin typeface="Times New Roman" panose="02020603050405020304" pitchFamily="18" charset="0"/>
              </a:rPr>
              <a:t>subscript 0 </a:t>
            </a:r>
            <a:r>
              <a:rPr lang="en-US" altLang="zh-TW" sz="2400" dirty="0">
                <a:solidFill>
                  <a:srgbClr val="000000"/>
                </a:solidFill>
                <a:latin typeface="Times New Roman" panose="02020603050405020304" pitchFamily="18" charset="0"/>
              </a:rPr>
              <a:t>(</a:t>
            </a:r>
            <a:r>
              <a:rPr lang="en-US" altLang="zh-TW" sz="2400" dirty="0">
                <a:solidFill>
                  <a:srgbClr val="0000FF"/>
                </a:solidFill>
                <a:latin typeface="Times New Roman" panose="02020603050405020304" pitchFamily="18" charset="0"/>
              </a:rPr>
              <a:t>zero</a:t>
            </a:r>
            <a:r>
              <a:rPr lang="en-US" altLang="zh-TW" sz="2400" dirty="0">
                <a:solidFill>
                  <a:srgbClr val="000000"/>
                </a:solidFill>
                <a:latin typeface="Times New Roman" panose="02020603050405020304" pitchFamily="18" charset="0"/>
              </a:rPr>
              <a:t>) and is sometimes called the </a:t>
            </a:r>
            <a:r>
              <a:rPr lang="en-US" altLang="zh-TW" sz="2400" dirty="0">
                <a:solidFill>
                  <a:srgbClr val="0000FF"/>
                </a:solidFill>
                <a:latin typeface="Times New Roman" panose="02020603050405020304" pitchFamily="18" charset="0"/>
              </a:rPr>
              <a:t>zeroth element</a:t>
            </a:r>
            <a:r>
              <a:rPr lang="en-US" altLang="zh-TW" sz="2400" dirty="0">
                <a:solidFill>
                  <a:srgbClr val="000000"/>
                </a:solidFill>
                <a:latin typeface="Times New Roman" panose="02020603050405020304" pitchFamily="18" charset="0"/>
              </a:rPr>
              <a:t>.</a:t>
            </a:r>
          </a:p>
          <a:p>
            <a:endParaRPr lang="zh-TW" altLang="en-US" dirty="0"/>
          </a:p>
          <a:p>
            <a:endParaRPr lang="en-US" dirty="0"/>
          </a:p>
        </p:txBody>
      </p:sp>
    </p:spTree>
    <p:extLst>
      <p:ext uri="{BB962C8B-B14F-4D97-AF65-F5344CB8AC3E}">
        <p14:creationId xmlns:p14="http://schemas.microsoft.com/office/powerpoint/2010/main" val="352127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67272A-C599-7B4D-84C5-88CFE96CA9FF}"/>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CC23A5A0-E5EE-434B-9179-9C62CE14A525}"/>
              </a:ext>
            </a:extLst>
          </p:cNvPr>
          <p:cNvSpPr>
            <a:spLocks noGrp="1"/>
          </p:cNvSpPr>
          <p:nvPr>
            <p:ph type="title"/>
          </p:nvPr>
        </p:nvSpPr>
        <p:spPr/>
        <p:txBody>
          <a:bodyPr/>
          <a:lstStyle/>
          <a:p>
            <a:r>
              <a:rPr lang="en-US" dirty="0"/>
              <a:t>Memory Layout of Array</a:t>
            </a:r>
          </a:p>
        </p:txBody>
      </p:sp>
      <p:pic>
        <p:nvPicPr>
          <p:cNvPr id="5" name="Picture 1" descr="cpphtp7LOV_06slides_Page_03.png">
            <a:extLst>
              <a:ext uri="{FF2B5EF4-FFF2-40B4-BE49-F238E27FC236}">
                <a16:creationId xmlns:a16="http://schemas.microsoft.com/office/drawing/2014/main" id="{AF5521EF-FEED-0B41-B1D1-8DE376802D69}"/>
              </a:ext>
            </a:extLst>
          </p:cNvPr>
          <p:cNvPicPr>
            <a:picLocks noGrp="1" noChangeAspect="1"/>
          </p:cNvPicPr>
          <p:nvPr isPhoto="1"/>
        </p:nvPicPr>
        <p:blipFill rotWithShape="1">
          <a:blip r:embed="rId2">
            <a:extLst>
              <a:ext uri="{28A0092B-C50C-407E-A947-70E740481C1C}">
                <a14:useLocalDpi xmlns:a14="http://schemas.microsoft.com/office/drawing/2010/main" val="0"/>
              </a:ext>
            </a:extLst>
          </a:blip>
          <a:srcRect l="2756" t="-1" r="21652" b="32284"/>
          <a:stretch/>
        </p:blipFill>
        <p:spPr bwMode="auto">
          <a:xfrm>
            <a:off x="323528" y="1124744"/>
            <a:ext cx="8244408" cy="4484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75958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EF8FE6C-1ED7-4049-8711-ABA1FBE5DEBC}"/>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B74F29C6-8F7F-9842-9AC7-A814353B8818}"/>
              </a:ext>
            </a:extLst>
          </p:cNvPr>
          <p:cNvSpPr>
            <a:spLocks noGrp="1"/>
          </p:cNvSpPr>
          <p:nvPr>
            <p:ph type="title"/>
          </p:nvPr>
        </p:nvSpPr>
        <p:spPr/>
        <p:txBody>
          <a:bodyPr/>
          <a:lstStyle/>
          <a:p>
            <a:r>
              <a:rPr lang="en-US" dirty="0"/>
              <a:t>Declaring an Array</a:t>
            </a:r>
          </a:p>
        </p:txBody>
      </p:sp>
      <p:sp>
        <p:nvSpPr>
          <p:cNvPr id="4" name="Content Placeholder 3">
            <a:extLst>
              <a:ext uri="{FF2B5EF4-FFF2-40B4-BE49-F238E27FC236}">
                <a16:creationId xmlns:a16="http://schemas.microsoft.com/office/drawing/2014/main" id="{99C0E6CB-E3DE-AB4D-80DA-926D98999307}"/>
              </a:ext>
            </a:extLst>
          </p:cNvPr>
          <p:cNvSpPr>
            <a:spLocks noGrp="1"/>
          </p:cNvSpPr>
          <p:nvPr>
            <p:ph idx="1"/>
          </p:nvPr>
        </p:nvSpPr>
        <p:spPr/>
        <p:txBody>
          <a:bodyPr/>
          <a:lstStyle/>
          <a:p>
            <a:pPr>
              <a:defRPr/>
            </a:pPr>
            <a:r>
              <a:rPr lang="en-US" altLang="zh-TW" sz="2800" dirty="0">
                <a:solidFill>
                  <a:srgbClr val="000000"/>
                </a:solidFill>
                <a:latin typeface="Times New Roman" pitchFamily="18" charset="0"/>
                <a:ea typeface="新細明體" charset="-120"/>
              </a:rPr>
              <a:t>Arrays occupy space in memory.</a:t>
            </a:r>
          </a:p>
          <a:p>
            <a:pPr>
              <a:defRPr/>
            </a:pPr>
            <a:r>
              <a:rPr lang="en-US" altLang="zh-TW" sz="2800" dirty="0">
                <a:solidFill>
                  <a:srgbClr val="000000"/>
                </a:solidFill>
                <a:latin typeface="Times New Roman" pitchFamily="18" charset="0"/>
                <a:ea typeface="新細明體" charset="-120"/>
              </a:rPr>
              <a:t>To specify the type of the elements and the number of elements required by an array use a declaration of the form:</a:t>
            </a:r>
          </a:p>
          <a:p>
            <a:pPr lvl="2">
              <a:spcBef>
                <a:spcPts val="400"/>
              </a:spcBef>
              <a:spcAft>
                <a:spcPts val="600"/>
              </a:spcAft>
              <a:defRPr/>
            </a:pPr>
            <a:r>
              <a:rPr lang="en-US" altLang="zh-TW" i="1" dirty="0">
                <a:solidFill>
                  <a:srgbClr val="000000"/>
                </a:solidFill>
                <a:latin typeface="AGaramond" pitchFamily="50" charset="0"/>
                <a:ea typeface="新細明體" charset="-120"/>
              </a:rPr>
              <a:t>type</a:t>
            </a:r>
            <a:r>
              <a:rPr lang="en-US" altLang="zh-TW" i="1" dirty="0">
                <a:solidFill>
                  <a:srgbClr val="000000"/>
                </a:solidFill>
                <a:latin typeface="Lucida Console" pitchFamily="49" charset="0"/>
                <a:ea typeface="新細明體" charset="-120"/>
              </a:rPr>
              <a:t> </a:t>
            </a:r>
            <a:r>
              <a:rPr lang="en-US" altLang="zh-TW" i="1" dirty="0" err="1">
                <a:solidFill>
                  <a:srgbClr val="000000"/>
                </a:solidFill>
                <a:latin typeface="AGaramond" pitchFamily="50" charset="0"/>
                <a:ea typeface="新細明體" charset="-120"/>
              </a:rPr>
              <a:t>arrayName</a:t>
            </a:r>
            <a:r>
              <a:rPr lang="en-US" altLang="zh-TW" i="1" dirty="0">
                <a:solidFill>
                  <a:srgbClr val="000000"/>
                </a:solidFill>
                <a:latin typeface="Lucida Console" pitchFamily="49" charset="0"/>
                <a:ea typeface="新細明體" charset="-120"/>
              </a:rPr>
              <a:t>[ </a:t>
            </a:r>
            <a:r>
              <a:rPr lang="en-US" altLang="zh-TW" i="1" dirty="0" err="1">
                <a:solidFill>
                  <a:srgbClr val="000000"/>
                </a:solidFill>
                <a:latin typeface="AGaramond" pitchFamily="50" charset="0"/>
                <a:ea typeface="新細明體" charset="-120"/>
              </a:rPr>
              <a:t>arraySize</a:t>
            </a:r>
            <a:r>
              <a:rPr lang="en-US" altLang="zh-TW" i="1" dirty="0">
                <a:solidFill>
                  <a:srgbClr val="000000"/>
                </a:solidFill>
                <a:latin typeface="Lucida Console" pitchFamily="49" charset="0"/>
                <a:ea typeface="新細明體" charset="-120"/>
              </a:rPr>
              <a:t> ];</a:t>
            </a:r>
          </a:p>
          <a:p>
            <a:pPr marL="603250" lvl="2" indent="-255588">
              <a:spcBef>
                <a:spcPts val="400"/>
              </a:spcBef>
              <a:buSzPct val="68000"/>
              <a:buFont typeface="Wingdings 3" pitchFamily="18" charset="2"/>
              <a:buChar char=""/>
              <a:defRPr/>
            </a:pPr>
            <a:r>
              <a:rPr lang="en-US" altLang="zh-TW" dirty="0">
                <a:solidFill>
                  <a:srgbClr val="000000"/>
                </a:solidFill>
                <a:latin typeface="Times New Roman" pitchFamily="18" charset="0"/>
                <a:ea typeface="新細明體" charset="-120"/>
              </a:rPr>
              <a:t>Ex: </a:t>
            </a:r>
            <a:r>
              <a:rPr lang="en-US" altLang="zh-TW" sz="1800" dirty="0">
                <a:solidFill>
                  <a:srgbClr val="000000"/>
                </a:solidFill>
                <a:latin typeface="Lucida Console" pitchFamily="49" charset="0"/>
                <a:ea typeface="新細明體" charset="-120"/>
              </a:rPr>
              <a:t>int n[5];</a:t>
            </a:r>
            <a:r>
              <a:rPr lang="en-US" altLang="zh-TW" dirty="0">
                <a:solidFill>
                  <a:srgbClr val="000000"/>
                </a:solidFill>
                <a:latin typeface="Times New Roman" pitchFamily="18" charset="0"/>
                <a:ea typeface="新細明體" charset="-120"/>
              </a:rPr>
              <a:t>  </a:t>
            </a:r>
            <a:r>
              <a:rPr lang="en-US" altLang="zh-TW" dirty="0">
                <a:solidFill>
                  <a:srgbClr val="000000"/>
                </a:solidFill>
                <a:latin typeface="Times New Roman" pitchFamily="18" charset="0"/>
                <a:ea typeface="新細明體" charset="-120"/>
                <a:sym typeface="Wingdings" pitchFamily="2" charset="2"/>
              </a:rPr>
              <a:t>  5 integer elements</a:t>
            </a:r>
            <a:endParaRPr lang="en-US" altLang="zh-TW" dirty="0">
              <a:solidFill>
                <a:srgbClr val="000000"/>
              </a:solidFill>
              <a:latin typeface="Times New Roman" pitchFamily="18" charset="0"/>
              <a:ea typeface="新細明體" charset="-120"/>
            </a:endParaRPr>
          </a:p>
          <a:p>
            <a:pPr>
              <a:defRPr/>
            </a:pPr>
            <a:r>
              <a:rPr lang="en-US" altLang="zh-TW" sz="2800" dirty="0">
                <a:solidFill>
                  <a:srgbClr val="000000"/>
                </a:solidFill>
                <a:latin typeface="Times New Roman" pitchFamily="18" charset="0"/>
                <a:ea typeface="新細明體" charset="-120"/>
              </a:rPr>
              <a:t>The compiler reserves the appropriate amount of memory.</a:t>
            </a:r>
          </a:p>
          <a:p>
            <a:pPr lvl="1">
              <a:defRPr/>
            </a:pPr>
            <a:r>
              <a:rPr lang="en-US" altLang="zh-TW" dirty="0">
                <a:solidFill>
                  <a:srgbClr val="000000"/>
                </a:solidFill>
                <a:latin typeface="Times New Roman" pitchFamily="18" charset="0"/>
                <a:ea typeface="新細明體" charset="-120"/>
              </a:rPr>
              <a:t>All elements are put in a continuous memory space.</a:t>
            </a:r>
          </a:p>
        </p:txBody>
      </p:sp>
    </p:spTree>
    <p:extLst>
      <p:ext uri="{BB962C8B-B14F-4D97-AF65-F5344CB8AC3E}">
        <p14:creationId xmlns:p14="http://schemas.microsoft.com/office/powerpoint/2010/main" val="1022335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8B81741-8925-4646-978F-C06DB86CDAB4}"/>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03428BC1-415B-6C48-8F58-51B858C80BAC}"/>
              </a:ext>
            </a:extLst>
          </p:cNvPr>
          <p:cNvSpPr>
            <a:spLocks noGrp="1"/>
          </p:cNvSpPr>
          <p:nvPr>
            <p:ph type="title"/>
          </p:nvPr>
        </p:nvSpPr>
        <p:spPr/>
        <p:txBody>
          <a:bodyPr/>
          <a:lstStyle/>
          <a:p>
            <a:r>
              <a:rPr lang="en-US" dirty="0"/>
              <a:t>Array Example</a:t>
            </a:r>
          </a:p>
        </p:txBody>
      </p:sp>
      <p:pic>
        <p:nvPicPr>
          <p:cNvPr id="5" name="Picture 1" descr="cpphtp7LOV_06slides_Page_07.png">
            <a:extLst>
              <a:ext uri="{FF2B5EF4-FFF2-40B4-BE49-F238E27FC236}">
                <a16:creationId xmlns:a16="http://schemas.microsoft.com/office/drawing/2014/main" id="{63A13DF6-AC63-5146-88DF-0B4C639D3B9C}"/>
              </a:ext>
            </a:extLst>
          </p:cNvPr>
          <p:cNvPicPr>
            <a:picLocks noGrp="1" noChangeAspect="1"/>
          </p:cNvPicPr>
          <p:nvPr isPhoto="1"/>
        </p:nvPicPr>
        <p:blipFill rotWithShape="1">
          <a:blip r:embed="rId2">
            <a:extLst>
              <a:ext uri="{28A0092B-C50C-407E-A947-70E740481C1C}">
                <a14:useLocalDpi xmlns:a14="http://schemas.microsoft.com/office/drawing/2010/main" val="0"/>
              </a:ext>
            </a:extLst>
          </a:blip>
          <a:srcRect r="19684" b="24716"/>
          <a:stretch/>
        </p:blipFill>
        <p:spPr bwMode="auto">
          <a:xfrm>
            <a:off x="628650" y="1260572"/>
            <a:ext cx="7560840" cy="4303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FCBB185E-B8DF-7D47-8E88-6A56A3AB678E}"/>
              </a:ext>
            </a:extLst>
          </p:cNvPr>
          <p:cNvSpPr/>
          <p:nvPr/>
        </p:nvSpPr>
        <p:spPr>
          <a:xfrm>
            <a:off x="1483112" y="1761893"/>
            <a:ext cx="2475570" cy="20072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3648161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BADF688-A9A1-EB4F-A8C7-B8B7C8A784AE}"/>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3B2B64AF-1123-9342-A398-F3B1E6443CB6}"/>
              </a:ext>
            </a:extLst>
          </p:cNvPr>
          <p:cNvSpPr>
            <a:spLocks noGrp="1"/>
          </p:cNvSpPr>
          <p:nvPr>
            <p:ph type="title"/>
          </p:nvPr>
        </p:nvSpPr>
        <p:spPr/>
        <p:txBody>
          <a:bodyPr/>
          <a:lstStyle/>
          <a:p>
            <a:r>
              <a:rPr lang="en-US" dirty="0"/>
              <a:t>Array Example</a:t>
            </a:r>
          </a:p>
        </p:txBody>
      </p:sp>
      <p:pic>
        <p:nvPicPr>
          <p:cNvPr id="5" name="Picture 1" descr="cpphtp7LOV_06slides_Page_08.png">
            <a:extLst>
              <a:ext uri="{FF2B5EF4-FFF2-40B4-BE49-F238E27FC236}">
                <a16:creationId xmlns:a16="http://schemas.microsoft.com/office/drawing/2014/main" id="{FEE4B5B6-200C-274C-8655-BDFB9F2EF398}"/>
              </a:ext>
            </a:extLst>
          </p:cNvPr>
          <p:cNvPicPr>
            <a:picLocks noGrp="1" noChangeAspect="1"/>
          </p:cNvPicPr>
          <p:nvPr isPhoto="1"/>
        </p:nvPicPr>
        <p:blipFill rotWithShape="1">
          <a:blip r:embed="rId2">
            <a:extLst>
              <a:ext uri="{28A0092B-C50C-407E-A947-70E740481C1C}">
                <a14:useLocalDpi xmlns:a14="http://schemas.microsoft.com/office/drawing/2010/main" val="0"/>
              </a:ext>
            </a:extLst>
          </a:blip>
          <a:srcRect r="19684" b="53202"/>
          <a:stretch/>
        </p:blipFill>
        <p:spPr bwMode="auto">
          <a:xfrm>
            <a:off x="323528" y="1556792"/>
            <a:ext cx="8078787" cy="2859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4877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E636AC0-B825-324B-8530-D2B0DA0E7EAC}"/>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796DB1C1-A076-594E-9739-C4CCD715DBF6}"/>
              </a:ext>
            </a:extLst>
          </p:cNvPr>
          <p:cNvSpPr>
            <a:spLocks noGrp="1"/>
          </p:cNvSpPr>
          <p:nvPr>
            <p:ph type="title"/>
          </p:nvPr>
        </p:nvSpPr>
        <p:spPr/>
        <p:txBody>
          <a:bodyPr/>
          <a:lstStyle/>
          <a:p>
            <a:r>
              <a:rPr lang="en-US" dirty="0"/>
              <a:t>Search an Item in an Array</a:t>
            </a:r>
          </a:p>
        </p:txBody>
      </p:sp>
      <p:sp>
        <p:nvSpPr>
          <p:cNvPr id="4" name="Content Placeholder 3">
            <a:extLst>
              <a:ext uri="{FF2B5EF4-FFF2-40B4-BE49-F238E27FC236}">
                <a16:creationId xmlns:a16="http://schemas.microsoft.com/office/drawing/2014/main" id="{3CFC8547-B63E-BA4B-982C-4C0C5B5C4D78}"/>
              </a:ext>
            </a:extLst>
          </p:cNvPr>
          <p:cNvSpPr>
            <a:spLocks noGrp="1"/>
          </p:cNvSpPr>
          <p:nvPr>
            <p:ph idx="1"/>
          </p:nvPr>
        </p:nvSpPr>
        <p:spPr>
          <a:xfrm>
            <a:off x="628650" y="1295944"/>
            <a:ext cx="7886700" cy="5404754"/>
          </a:xfrm>
        </p:spPr>
        <p:txBody>
          <a:bodyPr>
            <a:normAutofit/>
          </a:bodyPr>
          <a:lstStyle/>
          <a:p>
            <a:r>
              <a:rPr lang="en-US" altLang="zh-TW" sz="2500" dirty="0">
                <a:solidFill>
                  <a:srgbClr val="000000"/>
                </a:solidFill>
                <a:latin typeface="Times New Roman" panose="02020603050405020304" pitchFamily="18" charset="0"/>
              </a:rPr>
              <a:t>Often it may be necessary to determine whether an array contains a value that matches a certain </a:t>
            </a:r>
            <a:r>
              <a:rPr lang="en-US" altLang="zh-TW" sz="2500" dirty="0">
                <a:solidFill>
                  <a:srgbClr val="0000FF"/>
                </a:solidFill>
                <a:latin typeface="Times New Roman" panose="02020603050405020304" pitchFamily="18" charset="0"/>
              </a:rPr>
              <a:t>key value</a:t>
            </a:r>
            <a:r>
              <a:rPr lang="en-US" altLang="zh-TW" sz="2500" dirty="0">
                <a:solidFill>
                  <a:srgbClr val="000000"/>
                </a:solidFill>
                <a:latin typeface="Times New Roman" panose="02020603050405020304" pitchFamily="18" charset="0"/>
              </a:rPr>
              <a:t>.</a:t>
            </a:r>
          </a:p>
          <a:p>
            <a:pPr lvl="1"/>
            <a:r>
              <a:rPr lang="en-US" altLang="zh-TW" sz="2100" dirty="0">
                <a:solidFill>
                  <a:srgbClr val="000000"/>
                </a:solidFill>
                <a:latin typeface="Times New Roman" panose="02020603050405020304" pitchFamily="18" charset="0"/>
              </a:rPr>
              <a:t>Called </a:t>
            </a:r>
            <a:r>
              <a:rPr lang="en-US" altLang="zh-TW" sz="2100" dirty="0">
                <a:solidFill>
                  <a:srgbClr val="0000FF"/>
                </a:solidFill>
                <a:latin typeface="Times New Roman" panose="02020603050405020304" pitchFamily="18" charset="0"/>
              </a:rPr>
              <a:t>searching</a:t>
            </a:r>
            <a:r>
              <a:rPr lang="en-US" altLang="zh-TW" sz="2100" dirty="0">
                <a:solidFill>
                  <a:srgbClr val="000000"/>
                </a:solidFill>
                <a:latin typeface="Times New Roman" panose="02020603050405020304" pitchFamily="18" charset="0"/>
              </a:rPr>
              <a:t>.</a:t>
            </a:r>
          </a:p>
          <a:p>
            <a:r>
              <a:rPr lang="en-US" altLang="zh-TW" sz="2500" dirty="0">
                <a:solidFill>
                  <a:srgbClr val="000000"/>
                </a:solidFill>
                <a:latin typeface="Times New Roman" panose="02020603050405020304" pitchFamily="18" charset="0"/>
              </a:rPr>
              <a:t>The </a:t>
            </a:r>
            <a:r>
              <a:rPr lang="en-US" altLang="zh-TW" sz="2500" dirty="0">
                <a:solidFill>
                  <a:srgbClr val="0000FF"/>
                </a:solidFill>
                <a:latin typeface="Times New Roman" panose="02020603050405020304" pitchFamily="18" charset="0"/>
              </a:rPr>
              <a:t>linear search</a:t>
            </a:r>
            <a:r>
              <a:rPr lang="en-US" altLang="zh-TW" sz="2500" dirty="0">
                <a:solidFill>
                  <a:srgbClr val="000000"/>
                </a:solidFill>
                <a:latin typeface="Times New Roman" panose="02020603050405020304" pitchFamily="18" charset="0"/>
              </a:rPr>
              <a:t> compares each element of an array with a </a:t>
            </a:r>
            <a:r>
              <a:rPr lang="en-US" altLang="zh-TW" sz="2500" dirty="0">
                <a:solidFill>
                  <a:srgbClr val="0000FF"/>
                </a:solidFill>
                <a:latin typeface="Times New Roman" panose="02020603050405020304" pitchFamily="18" charset="0"/>
              </a:rPr>
              <a:t>search key</a:t>
            </a:r>
            <a:r>
              <a:rPr lang="en-US" altLang="zh-TW" sz="2500" dirty="0">
                <a:solidFill>
                  <a:srgbClr val="000000"/>
                </a:solidFill>
                <a:latin typeface="Times New Roman" panose="02020603050405020304" pitchFamily="18" charset="0"/>
              </a:rPr>
              <a:t>.</a:t>
            </a:r>
          </a:p>
          <a:p>
            <a:pPr lvl="1"/>
            <a:r>
              <a:rPr lang="en-US" altLang="zh-TW" sz="2100" dirty="0">
                <a:solidFill>
                  <a:srgbClr val="000000"/>
                </a:solidFill>
                <a:latin typeface="Times New Roman" panose="02020603050405020304" pitchFamily="18" charset="0"/>
              </a:rPr>
              <a:t>Because the array is not in any particular order, it’s just as likely that the value will be found in the first element as the last.</a:t>
            </a:r>
          </a:p>
          <a:p>
            <a:pPr lvl="1"/>
            <a:r>
              <a:rPr lang="en-US" altLang="zh-TW" sz="2100" dirty="0">
                <a:solidFill>
                  <a:srgbClr val="FF0000"/>
                </a:solidFill>
                <a:latin typeface="Times New Roman" panose="02020603050405020304" pitchFamily="18" charset="0"/>
              </a:rPr>
              <a:t>On average, </a:t>
            </a:r>
            <a:r>
              <a:rPr lang="en-US" altLang="zh-TW" sz="2100" dirty="0">
                <a:solidFill>
                  <a:srgbClr val="000000"/>
                </a:solidFill>
                <a:latin typeface="Times New Roman" panose="02020603050405020304" pitchFamily="18" charset="0"/>
              </a:rPr>
              <a:t>therefore, the program must compare the search key with half the elements of the array.</a:t>
            </a:r>
          </a:p>
          <a:p>
            <a:r>
              <a:rPr lang="en-US" altLang="zh-TW" sz="2500" dirty="0">
                <a:solidFill>
                  <a:srgbClr val="000000"/>
                </a:solidFill>
                <a:latin typeface="Times New Roman" panose="02020603050405020304" pitchFamily="18" charset="0"/>
              </a:rPr>
              <a:t>To determine that a value is not in the array, the program must compare the search key to every element of the array.</a:t>
            </a:r>
            <a:endParaRPr lang="zh-TW" altLang="en-US" dirty="0"/>
          </a:p>
          <a:p>
            <a:endParaRPr lang="en-US" dirty="0"/>
          </a:p>
        </p:txBody>
      </p:sp>
    </p:spTree>
    <p:extLst>
      <p:ext uri="{BB962C8B-B14F-4D97-AF65-F5344CB8AC3E}">
        <p14:creationId xmlns:p14="http://schemas.microsoft.com/office/powerpoint/2010/main" val="19373737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1F83E72-D628-4149-B0A1-AF00B8B93912}"/>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C749C885-CD03-AF46-A6CB-18526B5D7961}"/>
              </a:ext>
            </a:extLst>
          </p:cNvPr>
          <p:cNvSpPr>
            <a:spLocks noGrp="1"/>
          </p:cNvSpPr>
          <p:nvPr>
            <p:ph type="title"/>
          </p:nvPr>
        </p:nvSpPr>
        <p:spPr/>
        <p:txBody>
          <a:bodyPr/>
          <a:lstStyle/>
          <a:p>
            <a:r>
              <a:rPr lang="en-US" dirty="0"/>
              <a:t>Example 1</a:t>
            </a:r>
          </a:p>
        </p:txBody>
      </p:sp>
      <p:sp>
        <p:nvSpPr>
          <p:cNvPr id="4" name="Content Placeholder 3">
            <a:extLst>
              <a:ext uri="{FF2B5EF4-FFF2-40B4-BE49-F238E27FC236}">
                <a16:creationId xmlns:a16="http://schemas.microsoft.com/office/drawing/2014/main" id="{110B417A-59D4-3B4D-8602-67E1DF693E13}"/>
              </a:ext>
            </a:extLst>
          </p:cNvPr>
          <p:cNvSpPr>
            <a:spLocks noGrp="1"/>
          </p:cNvSpPr>
          <p:nvPr>
            <p:ph idx="1"/>
          </p:nvPr>
        </p:nvSpPr>
        <p:spPr/>
        <p:txBody>
          <a:bodyPr/>
          <a:lstStyle/>
          <a:p>
            <a:r>
              <a:rPr lang="en-US" dirty="0"/>
              <a:t>Input: </a:t>
            </a:r>
          </a:p>
          <a:p>
            <a:pPr lvl="1"/>
            <a:r>
              <a:rPr lang="en-US" dirty="0"/>
              <a:t>A std::vector </a:t>
            </a:r>
            <a:r>
              <a:rPr lang="en-US" dirty="0" err="1"/>
              <a:t>vec</a:t>
            </a:r>
            <a:r>
              <a:rPr lang="en-US" dirty="0"/>
              <a:t> of integer numbers</a:t>
            </a:r>
          </a:p>
          <a:p>
            <a:pPr lvl="1"/>
            <a:r>
              <a:rPr lang="en-US" dirty="0"/>
              <a:t>An integer number v </a:t>
            </a:r>
          </a:p>
          <a:p>
            <a:r>
              <a:rPr lang="en-US" dirty="0"/>
              <a:t>Output</a:t>
            </a:r>
          </a:p>
          <a:p>
            <a:pPr lvl="1"/>
            <a:r>
              <a:rPr lang="en-US" dirty="0"/>
              <a:t>“Yes”, if v can be found in </a:t>
            </a:r>
            <a:r>
              <a:rPr lang="en-US" dirty="0" err="1"/>
              <a:t>vec</a:t>
            </a:r>
            <a:endParaRPr lang="en-US" dirty="0"/>
          </a:p>
          <a:p>
            <a:pPr lvl="1"/>
            <a:r>
              <a:rPr lang="en-US" dirty="0"/>
              <a:t>“No”, if v cannot be found in </a:t>
            </a:r>
            <a:r>
              <a:rPr lang="en-US" dirty="0" err="1"/>
              <a:t>vec</a:t>
            </a:r>
            <a:endParaRPr lang="en-US" dirty="0"/>
          </a:p>
        </p:txBody>
      </p:sp>
    </p:spTree>
    <p:extLst>
      <p:ext uri="{BB962C8B-B14F-4D97-AF65-F5344CB8AC3E}">
        <p14:creationId xmlns:p14="http://schemas.microsoft.com/office/powerpoint/2010/main" val="24869025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4301</TotalTime>
  <Words>1710</Words>
  <Application>Microsoft Macintosh PowerPoint</Application>
  <PresentationFormat>On-screen Show (4:3)</PresentationFormat>
  <Paragraphs>320</Paragraphs>
  <Slides>22</Slides>
  <Notes>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22</vt:i4>
      </vt:variant>
    </vt:vector>
  </HeadingPairs>
  <TitlesOfParts>
    <vt:vector size="35" baseType="lpstr">
      <vt:lpstr>AGaramond</vt:lpstr>
      <vt:lpstr>Roboto</vt:lpstr>
      <vt:lpstr>San Serif</vt:lpstr>
      <vt:lpstr>San Serif</vt:lpstr>
      <vt:lpstr>Sen sarif</vt:lpstr>
      <vt:lpstr>Arial</vt:lpstr>
      <vt:lpstr>Calibri</vt:lpstr>
      <vt:lpstr>Gill Sans MT</vt:lpstr>
      <vt:lpstr>Lucida Console</vt:lpstr>
      <vt:lpstr>Times New Roman</vt:lpstr>
      <vt:lpstr>Wingdings</vt:lpstr>
      <vt:lpstr>Wingdings 3</vt:lpstr>
      <vt:lpstr>Office Theme</vt:lpstr>
      <vt:lpstr>Lecture 12: Array and Vector – Part II</vt:lpstr>
      <vt:lpstr>Announcement</vt:lpstr>
      <vt:lpstr>Array</vt:lpstr>
      <vt:lpstr>Memory Layout of Array</vt:lpstr>
      <vt:lpstr>Declaring an Array</vt:lpstr>
      <vt:lpstr>Array Example</vt:lpstr>
      <vt:lpstr>Array Example</vt:lpstr>
      <vt:lpstr>Search an Item in an Array</vt:lpstr>
      <vt:lpstr>Example 1</vt:lpstr>
      <vt:lpstr>Example 2: Maximum Subarray Sum Problem</vt:lpstr>
      <vt:lpstr>Practical Application</vt:lpstr>
      <vt:lpstr>Debrief</vt:lpstr>
      <vt:lpstr>Sorting</vt:lpstr>
      <vt:lpstr>Selection Sort </vt:lpstr>
      <vt:lpstr>Selection Sort Implementation</vt:lpstr>
      <vt:lpstr>Using Divide and Conquer: Merge Sort</vt:lpstr>
      <vt:lpstr>Illustration</vt:lpstr>
      <vt:lpstr>Illustration</vt:lpstr>
      <vt:lpstr>Illustration</vt:lpstr>
      <vt:lpstr>Merge Sort Complexity</vt:lpstr>
      <vt:lpstr>Example 3: Merge Two Sorted Arrays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Huang, Tsung-Wei</cp:lastModifiedBy>
  <cp:revision>567</cp:revision>
  <dcterms:created xsi:type="dcterms:W3CDTF">2020-01-09T06:22:26Z</dcterms:created>
  <dcterms:modified xsi:type="dcterms:W3CDTF">2020-10-05T01:59:18Z</dcterms:modified>
</cp:coreProperties>
</file>